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0.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1.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62" r:id="rId4"/>
    <p:sldMasterId id="2147483786" r:id="rId5"/>
    <p:sldMasterId id="2147483852" r:id="rId6"/>
    <p:sldMasterId id="2147483872" r:id="rId7"/>
    <p:sldMasterId id="2147483919" r:id="rId8"/>
    <p:sldMasterId id="2147483969" r:id="rId9"/>
    <p:sldMasterId id="2147483982" r:id="rId10"/>
    <p:sldMasterId id="2147484007" r:id="rId11"/>
    <p:sldMasterId id="2147484060" r:id="rId12"/>
    <p:sldMasterId id="2147484160" r:id="rId13"/>
    <p:sldMasterId id="2147484185" r:id="rId14"/>
    <p:sldMasterId id="2147484198" r:id="rId15"/>
    <p:sldMasterId id="2147484236" r:id="rId16"/>
  </p:sldMasterIdLst>
  <p:notesMasterIdLst>
    <p:notesMasterId r:id="rId21"/>
  </p:notesMasterIdLst>
  <p:handoutMasterIdLst>
    <p:handoutMasterId r:id="rId22"/>
  </p:handoutMasterIdLst>
  <p:sldIdLst>
    <p:sldId id="336" r:id="rId17"/>
    <p:sldId id="6201" r:id="rId18"/>
    <p:sldId id="6202" r:id="rId19"/>
    <p:sldId id="6204" r:id="rId20"/>
  </p:sldIdLst>
  <p:sldSz cx="10693400" cy="7561263"/>
  <p:notesSz cx="6858000" cy="9144000"/>
  <p:embeddedFontLst>
    <p:embeddedFont>
      <p:font typeface="Amalia" panose="020B0504020203020204" pitchFamily="34" charset="0"/>
      <p:regular r:id="rId23"/>
      <p:bold r:id="rId24"/>
      <p:italic r:id="rId25"/>
      <p:boldItalic r:id="rId26"/>
    </p:embeddedFont>
    <p:embeddedFont>
      <p:font typeface="Amalia Black" panose="020B0A04020203020204" pitchFamily="34" charset="0"/>
      <p:bold r:id="rId27"/>
      <p:boldItalic r:id="rId28"/>
    </p:embeddedFont>
    <p:embeddedFont>
      <p:font typeface="Amalia Light" panose="020B0404020203020204" pitchFamily="34" charset="0"/>
      <p:regular r:id="rId29"/>
      <p:italic r:id="rId30"/>
    </p:embeddedFont>
    <p:embeddedFont>
      <p:font typeface="Amalia Medium" panose="020B0604020203020204" pitchFamily="34" charset="0"/>
      <p:regular r:id="rId31"/>
      <p: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entury Gothic" panose="020B0502020202020204" pitchFamily="34" charset="0"/>
      <p:regular r:id="rId39"/>
      <p:bold r:id="rId40"/>
      <p:italic r:id="rId41"/>
      <p:boldItalic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9"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F75B5"/>
    <a:srgbClr val="00FF00"/>
    <a:srgbClr val="8EA9DB"/>
    <a:srgbClr val="A6A6A6"/>
    <a:srgbClr val="1F4E78"/>
    <a:srgbClr val="FFC000"/>
    <a:srgbClr val="009600"/>
    <a:srgbClr val="64FF64"/>
    <a:srgbClr val="FFB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DC012-F82D-4368-A72E-B49BF0F47E43}" v="1" dt="2022-08-05T13:25:51.012"/>
    <p1510:client id="{EF5157D3-F9EB-4C88-A6E8-143B827D47CF}" v="31" dt="2022-08-05T13:56:57.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358" y="43"/>
      </p:cViewPr>
      <p:guideLst>
        <p:guide orient="horz" pos="2359"/>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alina-Nicoleta SANDU" userId="390eb015-0870-4c69-bdd2-e1920cfd230a" providerId="ADAL" clId="{EF5157D3-F9EB-4C88-A6E8-143B827D47CF}"/>
    <pc:docChg chg="undo custSel modSld">
      <pc:chgData name="Madalina-Nicoleta SANDU" userId="390eb015-0870-4c69-bdd2-e1920cfd230a" providerId="ADAL" clId="{EF5157D3-F9EB-4C88-A6E8-143B827D47CF}" dt="2022-08-05T13:56:57.783" v="163"/>
      <pc:docMkLst>
        <pc:docMk/>
      </pc:docMkLst>
      <pc:sldChg chg="modSp mod">
        <pc:chgData name="Madalina-Nicoleta SANDU" userId="390eb015-0870-4c69-bdd2-e1920cfd230a" providerId="ADAL" clId="{EF5157D3-F9EB-4C88-A6E8-143B827D47CF}" dt="2022-08-05T13:56:34.789" v="149" actId="20577"/>
        <pc:sldMkLst>
          <pc:docMk/>
          <pc:sldMk cId="134279850" sldId="336"/>
        </pc:sldMkLst>
        <pc:spChg chg="mod">
          <ac:chgData name="Madalina-Nicoleta SANDU" userId="390eb015-0870-4c69-bdd2-e1920cfd230a" providerId="ADAL" clId="{EF5157D3-F9EB-4C88-A6E8-143B827D47CF}" dt="2022-08-05T13:56:34.789" v="149" actId="20577"/>
          <ac:spMkLst>
            <pc:docMk/>
            <pc:sldMk cId="134279850" sldId="336"/>
            <ac:spMk id="12" creationId="{45CE78ED-8B1D-43B0-BAA1-BD9F4CC190BC}"/>
          </ac:spMkLst>
        </pc:spChg>
      </pc:sldChg>
      <pc:sldChg chg="addSp delSp modSp mod">
        <pc:chgData name="Madalina-Nicoleta SANDU" userId="390eb015-0870-4c69-bdd2-e1920cfd230a" providerId="ADAL" clId="{EF5157D3-F9EB-4C88-A6E8-143B827D47CF}" dt="2022-08-05T13:56:55.807" v="162"/>
        <pc:sldMkLst>
          <pc:docMk/>
          <pc:sldMk cId="3047997482" sldId="6201"/>
        </pc:sldMkLst>
        <pc:spChg chg="mod">
          <ac:chgData name="Madalina-Nicoleta SANDU" userId="390eb015-0870-4c69-bdd2-e1920cfd230a" providerId="ADAL" clId="{EF5157D3-F9EB-4C88-A6E8-143B827D47CF}" dt="2022-08-05T13:50:04.047" v="82" actId="14100"/>
          <ac:spMkLst>
            <pc:docMk/>
            <pc:sldMk cId="3047997482" sldId="6201"/>
            <ac:spMk id="3" creationId="{D8017F6B-58F9-44BB-A53C-984BDE60B34A}"/>
          </ac:spMkLst>
        </pc:spChg>
        <pc:spChg chg="add mod">
          <ac:chgData name="Madalina-Nicoleta SANDU" userId="390eb015-0870-4c69-bdd2-e1920cfd230a" providerId="ADAL" clId="{EF5157D3-F9EB-4C88-A6E8-143B827D47CF}" dt="2022-08-05T13:56:55.807" v="162"/>
          <ac:spMkLst>
            <pc:docMk/>
            <pc:sldMk cId="3047997482" sldId="6201"/>
            <ac:spMk id="17" creationId="{ED472063-D3FC-4155-8207-A82A0ABABE67}"/>
          </ac:spMkLst>
        </pc:spChg>
        <pc:graphicFrameChg chg="add del mod">
          <ac:chgData name="Madalina-Nicoleta SANDU" userId="390eb015-0870-4c69-bdd2-e1920cfd230a" providerId="ADAL" clId="{EF5157D3-F9EB-4C88-A6E8-143B827D47CF}" dt="2022-08-05T13:45:55.429" v="5"/>
          <ac:graphicFrameMkLst>
            <pc:docMk/>
            <pc:sldMk cId="3047997482" sldId="6201"/>
            <ac:graphicFrameMk id="2" creationId="{40D19ED7-BA82-419E-BCE4-41B57D99707F}"/>
          </ac:graphicFrameMkLst>
        </pc:graphicFrameChg>
        <pc:graphicFrameChg chg="add del mod">
          <ac:chgData name="Madalina-Nicoleta SANDU" userId="390eb015-0870-4c69-bdd2-e1920cfd230a" providerId="ADAL" clId="{EF5157D3-F9EB-4C88-A6E8-143B827D47CF}" dt="2022-08-05T13:46:00.591" v="7" actId="478"/>
          <ac:graphicFrameMkLst>
            <pc:docMk/>
            <pc:sldMk cId="3047997482" sldId="6201"/>
            <ac:graphicFrameMk id="5" creationId="{08CD0EF0-E6A5-4420-B4B4-130B09669427}"/>
          </ac:graphicFrameMkLst>
        </pc:graphicFrameChg>
        <pc:graphicFrameChg chg="add del mod">
          <ac:chgData name="Madalina-Nicoleta SANDU" userId="390eb015-0870-4c69-bdd2-e1920cfd230a" providerId="ADAL" clId="{EF5157D3-F9EB-4C88-A6E8-143B827D47CF}" dt="2022-08-05T13:46:21.006" v="11"/>
          <ac:graphicFrameMkLst>
            <pc:docMk/>
            <pc:sldMk cId="3047997482" sldId="6201"/>
            <ac:graphicFrameMk id="7" creationId="{3DCCAA6F-1CD6-4AD5-B8CD-0A964C18DA94}"/>
          </ac:graphicFrameMkLst>
        </pc:graphicFrameChg>
        <pc:graphicFrameChg chg="add del mod">
          <ac:chgData name="Madalina-Nicoleta SANDU" userId="390eb015-0870-4c69-bdd2-e1920cfd230a" providerId="ADAL" clId="{EF5157D3-F9EB-4C88-A6E8-143B827D47CF}" dt="2022-08-05T13:46:39.563" v="21"/>
          <ac:graphicFrameMkLst>
            <pc:docMk/>
            <pc:sldMk cId="3047997482" sldId="6201"/>
            <ac:graphicFrameMk id="8" creationId="{E5FF4E79-53E4-48FA-B522-BD22F626DF24}"/>
          </ac:graphicFrameMkLst>
        </pc:graphicFrameChg>
        <pc:graphicFrameChg chg="add del mod modGraphic">
          <ac:chgData name="Madalina-Nicoleta SANDU" userId="390eb015-0870-4c69-bdd2-e1920cfd230a" providerId="ADAL" clId="{EF5157D3-F9EB-4C88-A6E8-143B827D47CF}" dt="2022-08-05T13:49:01.640" v="30" actId="478"/>
          <ac:graphicFrameMkLst>
            <pc:docMk/>
            <pc:sldMk cId="3047997482" sldId="6201"/>
            <ac:graphicFrameMk id="9" creationId="{581F0C4A-A684-4866-9983-2C13FC25EB5B}"/>
          </ac:graphicFrameMkLst>
        </pc:graphicFrameChg>
        <pc:picChg chg="add mod">
          <ac:chgData name="Madalina-Nicoleta SANDU" userId="390eb015-0870-4c69-bdd2-e1920cfd230a" providerId="ADAL" clId="{EF5157D3-F9EB-4C88-A6E8-143B827D47CF}" dt="2022-08-05T13:49:10.802" v="34" actId="14100"/>
          <ac:picMkLst>
            <pc:docMk/>
            <pc:sldMk cId="3047997482" sldId="6201"/>
            <ac:picMk id="11" creationId="{2AA998E6-6B28-4743-A0EA-A612463D60B8}"/>
          </ac:picMkLst>
        </pc:picChg>
      </pc:sldChg>
      <pc:sldChg chg="addSp modSp">
        <pc:chgData name="Madalina-Nicoleta SANDU" userId="390eb015-0870-4c69-bdd2-e1920cfd230a" providerId="ADAL" clId="{EF5157D3-F9EB-4C88-A6E8-143B827D47CF}" dt="2022-08-05T13:56:57.783" v="163"/>
        <pc:sldMkLst>
          <pc:docMk/>
          <pc:sldMk cId="3993832628" sldId="6202"/>
        </pc:sldMkLst>
        <pc:spChg chg="add mod">
          <ac:chgData name="Madalina-Nicoleta SANDU" userId="390eb015-0870-4c69-bdd2-e1920cfd230a" providerId="ADAL" clId="{EF5157D3-F9EB-4C88-A6E8-143B827D47CF}" dt="2022-08-05T13:56:57.783" v="163"/>
          <ac:spMkLst>
            <pc:docMk/>
            <pc:sldMk cId="3993832628" sldId="6202"/>
            <ac:spMk id="10" creationId="{EFA5FEE0-FEEB-4CBA-954B-92B91079AFCD}"/>
          </ac:spMkLst>
        </pc:spChg>
      </pc:sldChg>
      <pc:sldChg chg="modSp mod">
        <pc:chgData name="Madalina-Nicoleta SANDU" userId="390eb015-0870-4c69-bdd2-e1920cfd230a" providerId="ADAL" clId="{EF5157D3-F9EB-4C88-A6E8-143B827D47CF}" dt="2022-08-05T13:56:50.956" v="161" actId="20577"/>
        <pc:sldMkLst>
          <pc:docMk/>
          <pc:sldMk cId="3905822791" sldId="6204"/>
        </pc:sldMkLst>
        <pc:spChg chg="mod">
          <ac:chgData name="Madalina-Nicoleta SANDU" userId="390eb015-0870-4c69-bdd2-e1920cfd230a" providerId="ADAL" clId="{EF5157D3-F9EB-4C88-A6E8-143B827D47CF}" dt="2022-08-05T13:56:50.956" v="161" actId="20577"/>
          <ac:spMkLst>
            <pc:docMk/>
            <pc:sldMk cId="3905822791" sldId="6204"/>
            <ac:spMk id="4" creationId="{AF85F78C-8C7C-4A21-91A7-D41BFF8B73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B09697-3DC8-459F-A424-5537DC821292}"/>
              </a:ext>
            </a:extLst>
          </p:cNvPr>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en-US" sz="1000"/>
          </a:p>
        </p:txBody>
      </p:sp>
      <p:sp>
        <p:nvSpPr>
          <p:cNvPr id="3" name="Date Placeholder 2">
            <a:extLst>
              <a:ext uri="{FF2B5EF4-FFF2-40B4-BE49-F238E27FC236}">
                <a16:creationId xmlns:a16="http://schemas.microsoft.com/office/drawing/2014/main" id="{9D11C9D6-CB8C-492D-AD3C-9F196A7BBC8F}"/>
              </a:ext>
            </a:extLst>
          </p:cNvPr>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99ADA642-7B79-4664-9DA4-A947E042A437}" type="datetimeFigureOut">
              <a:rPr lang="en-US" sz="1000" smtClean="0"/>
              <a:t>8/5/2022</a:t>
            </a:fld>
            <a:endParaRPr lang="en-US" sz="1000"/>
          </a:p>
        </p:txBody>
      </p:sp>
      <p:sp>
        <p:nvSpPr>
          <p:cNvPr id="4" name="Footer Placeholder 3">
            <a:extLst>
              <a:ext uri="{FF2B5EF4-FFF2-40B4-BE49-F238E27FC236}">
                <a16:creationId xmlns:a16="http://schemas.microsoft.com/office/drawing/2014/main" id="{46883E90-69E7-4731-846B-B609B52ED93D}"/>
              </a:ext>
            </a:extLst>
          </p:cNvPr>
          <p:cNvSpPr>
            <a:spLocks noGrp="1"/>
          </p:cNvSpPr>
          <p:nvPr>
            <p:ph type="ftr" sz="quarter" idx="2"/>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en-US" sz="1000"/>
          </a:p>
        </p:txBody>
      </p:sp>
      <p:sp>
        <p:nvSpPr>
          <p:cNvPr id="5" name="Slide Number Placeholder 4">
            <a:extLst>
              <a:ext uri="{FF2B5EF4-FFF2-40B4-BE49-F238E27FC236}">
                <a16:creationId xmlns:a16="http://schemas.microsoft.com/office/drawing/2014/main" id="{E9FE2879-60E3-4273-87D2-F5B39D244BD4}"/>
              </a:ext>
            </a:extLst>
          </p:cNvPr>
          <p:cNvSpPr>
            <a:spLocks noGrp="1"/>
          </p:cNvSpPr>
          <p:nvPr>
            <p:ph type="sldNum" sz="quarter" idx="3"/>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36235001-C1C8-45D4-9FA3-5A085C63A5FE}" type="slidenum">
              <a:rPr lang="en-US" sz="1000" smtClean="0"/>
              <a:t>‹#›</a:t>
            </a:fld>
            <a:endParaRPr lang="en-US" sz="1000"/>
          </a:p>
        </p:txBody>
      </p:sp>
    </p:spTree>
    <p:extLst>
      <p:ext uri="{BB962C8B-B14F-4D97-AF65-F5344CB8AC3E}">
        <p14:creationId xmlns:p14="http://schemas.microsoft.com/office/powerpoint/2010/main" val="104902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000"/>
            </a:lvl1pPr>
          </a:lstStyle>
          <a:p>
            <a:endParaRPr lang="en-GB"/>
          </a:p>
        </p:txBody>
      </p:sp>
      <p:sp>
        <p:nvSpPr>
          <p:cNvPr id="3" name="Date Placeholder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000"/>
            </a:lvl1pPr>
          </a:lstStyle>
          <a:p>
            <a:fld id="{F301697D-CE2C-473B-9F50-AF6F1D9B7316}" type="datetimeFigureOut">
              <a:rPr lang="en-GB" smtClean="0"/>
              <a:pPr/>
              <a:t>05/08/2022</a:t>
            </a:fld>
            <a:endParaRPr lang="en-GB"/>
          </a:p>
        </p:txBody>
      </p:sp>
      <p:sp>
        <p:nvSpPr>
          <p:cNvPr id="4" name="Slide Image Placeholder 3"/>
          <p:cNvSpPr>
            <a:spLocks noGrp="1" noRot="1" noChangeAspect="1"/>
          </p:cNvSpPr>
          <p:nvPr>
            <p:ph type="sldImg" idx="2"/>
          </p:nvPr>
        </p:nvSpPr>
        <p:spPr bwMode="gray">
          <a:xfrm>
            <a:off x="1023144" y="827657"/>
            <a:ext cx="4811712" cy="3401443"/>
          </a:xfrm>
          <a:prstGeom prst="rect">
            <a:avLst/>
          </a:prstGeom>
          <a:noFill/>
          <a:ln w="6350">
            <a:solidFill>
              <a:schemeClr val="accent4"/>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bwMode="gray">
          <a:xfrm>
            <a:off x="1023142" y="4400550"/>
            <a:ext cx="4811713"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bwMode="gray">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7" name="Slide Number Placeholder 6"/>
          <p:cNvSpPr>
            <a:spLocks noGrp="1"/>
          </p:cNvSpPr>
          <p:nvPr>
            <p:ph type="sldNum" sz="quarter" idx="5"/>
          </p:nvPr>
        </p:nvSpPr>
        <p:spPr bwMode="gray">
          <a:xfrm>
            <a:off x="3884613" y="8685213"/>
            <a:ext cx="2971800" cy="458787"/>
          </a:xfrm>
          <a:prstGeom prst="rect">
            <a:avLst/>
          </a:prstGeom>
        </p:spPr>
        <p:txBody>
          <a:bodyPr vert="horz" lIns="91440" tIns="45720" rIns="91440" bIns="45720" rtlCol="0" anchor="b"/>
          <a:lstStyle>
            <a:lvl1pPr algn="r">
              <a:defRPr sz="1000"/>
            </a:lvl1pPr>
          </a:lstStyle>
          <a:p>
            <a:fld id="{DBF5D94C-D8BB-4897-AC52-C11BF87FF59A}" type="slidenum">
              <a:rPr lang="en-GB" smtClean="0"/>
              <a:pPr/>
              <a:t>‹#›</a:t>
            </a:fld>
            <a:endParaRPr lang="en-GB"/>
          </a:p>
        </p:txBody>
      </p:sp>
    </p:spTree>
    <p:extLst>
      <p:ext uri="{BB962C8B-B14F-4D97-AF65-F5344CB8AC3E}">
        <p14:creationId xmlns:p14="http://schemas.microsoft.com/office/powerpoint/2010/main" val="424091297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000" b="0" kern="1200">
        <a:solidFill>
          <a:schemeClr val="tx1"/>
        </a:solidFill>
        <a:latin typeface="Amalia Medium" panose="020B0604020203020204" pitchFamily="34" charset="0"/>
        <a:ea typeface="+mn-ea"/>
        <a:cs typeface="+mn-cs"/>
      </a:defRPr>
    </a:lvl1pPr>
    <a:lvl2pPr marL="0" algn="l" defTabSz="914400" rtl="0" eaLnBrk="1" latinLnBrk="0" hangingPunct="1">
      <a:spcAft>
        <a:spcPts val="600"/>
      </a:spcAft>
      <a:defRPr sz="1000" kern="1200">
        <a:solidFill>
          <a:schemeClr val="tx1"/>
        </a:solidFill>
        <a:latin typeface="Amalia Light" panose="020B0404020203020204" pitchFamily="34" charset="0"/>
        <a:ea typeface="+mn-ea"/>
        <a:cs typeface="+mn-cs"/>
      </a:defRPr>
    </a:lvl2pPr>
    <a:lvl3pPr marL="180000" indent="-180000" algn="l" defTabSz="914400" rtl="0" eaLnBrk="1" latinLnBrk="0" hangingPunct="1">
      <a:spcAft>
        <a:spcPts val="600"/>
      </a:spcAft>
      <a:buClr>
        <a:schemeClr val="accent2"/>
      </a:buClr>
      <a:buFont typeface="Wingdings" panose="05000000000000000000" pitchFamily="2" charset="2"/>
      <a:buChar char="§"/>
      <a:defRPr sz="1000" kern="1200">
        <a:solidFill>
          <a:schemeClr val="tx1"/>
        </a:solidFill>
        <a:latin typeface="Amalia Light" panose="020B0404020203020204" pitchFamily="34" charset="0"/>
        <a:ea typeface="+mn-ea"/>
        <a:cs typeface="+mn-cs"/>
      </a:defRPr>
    </a:lvl3pPr>
    <a:lvl4pPr marL="360000" indent="-180000" algn="l" defTabSz="914400" rtl="0" eaLnBrk="1" latinLnBrk="0" hangingPunct="1">
      <a:spcAft>
        <a:spcPts val="600"/>
      </a:spcAft>
      <a:buClr>
        <a:schemeClr val="accent2"/>
      </a:buClr>
      <a:buFont typeface="Century Gothic" panose="020B0502020202020204" pitchFamily="34" charset="0"/>
      <a:buChar char="–"/>
      <a:defRPr sz="1000" kern="1200">
        <a:solidFill>
          <a:schemeClr val="tx1"/>
        </a:solidFill>
        <a:latin typeface="Amalia Light" panose="020B0404020203020204" pitchFamily="34" charset="0"/>
        <a:ea typeface="+mn-ea"/>
        <a:cs typeface="+mn-cs"/>
      </a:defRPr>
    </a:lvl4pPr>
    <a:lvl5pPr marL="360000" indent="-180000" algn="l" defTabSz="914400" rtl="0" eaLnBrk="1" latinLnBrk="0" hangingPunct="1">
      <a:spcAft>
        <a:spcPts val="600"/>
      </a:spcAft>
      <a:buClr>
        <a:schemeClr val="accent2"/>
      </a:buClr>
      <a:buFont typeface="Century Gothic" panose="020B0502020202020204" pitchFamily="34" charset="0"/>
      <a:buChar char="–"/>
      <a:defRPr sz="1000" kern="1200">
        <a:solidFill>
          <a:schemeClr val="tx1"/>
        </a:solidFill>
        <a:latin typeface="Amalia Light" panose="020B0404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9.xml"/><Relationship Id="rId9" Type="http://schemas.openxmlformats.org/officeDocument/2006/relationships/oleObject" Target="../embeddings/oleObject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19.bin"/><Relationship Id="rId5" Type="http://schemas.openxmlformats.org/officeDocument/2006/relationships/slideMaster" Target="../slideMasters/slideMaster12.xml"/><Relationship Id="rId4" Type="http://schemas.openxmlformats.org/officeDocument/2006/relationships/tags" Target="../tags/tag41.xml"/><Relationship Id="rId9" Type="http://schemas.openxmlformats.org/officeDocument/2006/relationships/oleObject" Target="../embeddings/oleObject20.bin"/></Relationships>
</file>

<file path=ppt/slideLayouts/_rels/slideLayout15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21.bin"/><Relationship Id="rId5" Type="http://schemas.openxmlformats.org/officeDocument/2006/relationships/slideMaster" Target="../slideMasters/slideMaster12.xml"/><Relationship Id="rId4" Type="http://schemas.openxmlformats.org/officeDocument/2006/relationships/tags" Target="../tags/tag45.xml"/></Relationships>
</file>

<file path=ppt/slideLayouts/_rels/slideLayout15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48.xml"/><Relationship Id="rId7" Type="http://schemas.openxmlformats.org/officeDocument/2006/relationships/image" Target="../media/image1.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oleObject" Target="../embeddings/oleObject23.bin"/><Relationship Id="rId5" Type="http://schemas.openxmlformats.org/officeDocument/2006/relationships/slideMaster" Target="../slideMasters/slideMaster12.xml"/><Relationship Id="rId4" Type="http://schemas.openxmlformats.org/officeDocument/2006/relationships/tags" Target="../tags/tag4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6.xml"/><Relationship Id="rId7" Type="http://schemas.openxmlformats.org/officeDocument/2006/relationships/image" Target="../media/image1.em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oleObject" Target="../embeddings/oleObject27.bin"/><Relationship Id="rId5" Type="http://schemas.openxmlformats.org/officeDocument/2006/relationships/slideMaster" Target="../slideMasters/slideMaster13.xml"/><Relationship Id="rId4" Type="http://schemas.openxmlformats.org/officeDocument/2006/relationships/tags" Target="../tags/tag57.xml"/><Relationship Id="rId9" Type="http://schemas.openxmlformats.org/officeDocument/2006/relationships/oleObject" Target="../embeddings/oleObject28.bin"/></Relationships>
</file>

<file path=ppt/slideLayouts/_rels/slideLayout18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oleObject" Target="../embeddings/oleObject29.bin"/><Relationship Id="rId5" Type="http://schemas.openxmlformats.org/officeDocument/2006/relationships/slideMaster" Target="../slideMasters/slideMaster13.xml"/><Relationship Id="rId4" Type="http://schemas.openxmlformats.org/officeDocument/2006/relationships/tags" Target="../tags/tag61.xml"/></Relationships>
</file>

<file path=ppt/slideLayouts/_rels/slideLayout18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64.xml"/><Relationship Id="rId7" Type="http://schemas.openxmlformats.org/officeDocument/2006/relationships/image" Target="../media/image1.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oleObject" Target="../embeddings/oleObject31.bin"/><Relationship Id="rId5" Type="http://schemas.openxmlformats.org/officeDocument/2006/relationships/slideMaster" Target="../slideMasters/slideMaster13.xml"/><Relationship Id="rId4" Type="http://schemas.openxmlformats.org/officeDocument/2006/relationships/tags" Target="../tags/tag6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oleObject" Target="../embeddings/oleObject11.bin"/><Relationship Id="rId5" Type="http://schemas.openxmlformats.org/officeDocument/2006/relationships/slideMaster" Target="../slideMasters/slideMaster7.xml"/><Relationship Id="rId4" Type="http://schemas.openxmlformats.org/officeDocument/2006/relationships/tags" Target="../tags/tag25.xml"/><Relationship Id="rId9" Type="http://schemas.openxmlformats.org/officeDocument/2006/relationships/oleObject" Target="../embeddings/oleObject12.bin"/></Relationships>
</file>

<file path=ppt/slideLayouts/_rels/slideLayout8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oleObject" Target="../embeddings/oleObject13.bin"/><Relationship Id="rId5" Type="http://schemas.openxmlformats.org/officeDocument/2006/relationships/slideMaster" Target="../slideMasters/slideMaster7.xml"/><Relationship Id="rId4" Type="http://schemas.openxmlformats.org/officeDocument/2006/relationships/tags" Target="../tags/tag29.xml"/></Relationships>
</file>

<file path=ppt/slideLayouts/_rels/slideLayout8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15.bin"/><Relationship Id="rId5" Type="http://schemas.openxmlformats.org/officeDocument/2006/relationships/slideMaster" Target="../slideMasters/slideMaster7.xml"/><Relationship Id="rId4" Type="http://schemas.openxmlformats.org/officeDocument/2006/relationships/tags" Target="../tags/tag3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16E68C5-D8DD-4055-BFB7-EBD869B9A3FA}"/>
              </a:ext>
            </a:extLst>
          </p:cNvPr>
          <p:cNvGraphicFramePr>
            <a:graphicFrameLocks noChangeAspect="1"/>
          </p:cNvGraphicFramePr>
          <p:nvPr>
            <p:custDataLst>
              <p:tags r:id="rId1"/>
            </p:custDataLst>
            <p:extLst>
              <p:ext uri="{D42A27DB-BD31-4B8C-83A1-F6EECF244321}">
                <p14:modId xmlns:p14="http://schemas.microsoft.com/office/powerpoint/2010/main" val="86861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5" name="Object 4" hidden="1">
                        <a:extLst>
                          <a:ext uri="{FF2B5EF4-FFF2-40B4-BE49-F238E27FC236}">
                            <a16:creationId xmlns:a16="http://schemas.microsoft.com/office/drawing/2014/main" id="{E16E68C5-D8DD-4055-BFB7-EBD869B9A3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87B2BC-4819-40DB-B055-1BF5CCC7FE4A}"/>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9" name="Picture Placeholder 18">
            <a:extLst>
              <a:ext uri="{FF2B5EF4-FFF2-40B4-BE49-F238E27FC236}">
                <a16:creationId xmlns:a16="http://schemas.microsoft.com/office/drawing/2014/main" id="{BF2CCD0E-C84C-4E91-A52B-10C868ED5A0B}"/>
              </a:ext>
            </a:extLst>
          </p:cNvPr>
          <p:cNvSpPr>
            <a:spLocks noGrp="1"/>
          </p:cNvSpPr>
          <p:nvPr>
            <p:ph type="pic" sz="quarter" idx="13"/>
          </p:nvPr>
        </p:nvSpPr>
        <p:spPr bwMode="gray">
          <a:xfrm>
            <a:off x="0" y="604838"/>
            <a:ext cx="10693400" cy="6956424"/>
          </a:xfrm>
        </p:spPr>
        <p:txBody>
          <a:bodyPr bIns="720000" anchor="ctr" anchorCtr="0"/>
          <a:lstStyle>
            <a:lvl1pPr algn="ctr">
              <a:defRPr/>
            </a:lvl1pPr>
          </a:lstStyle>
          <a:p>
            <a:r>
              <a:rPr lang="en-US"/>
              <a:t>Click icon to add picture</a:t>
            </a:r>
          </a:p>
        </p:txBody>
      </p:sp>
      <p:sp>
        <p:nvSpPr>
          <p:cNvPr id="7" name="Rechteck 165">
            <a:extLst>
              <a:ext uri="{FF2B5EF4-FFF2-40B4-BE49-F238E27FC236}">
                <a16:creationId xmlns:a16="http://schemas.microsoft.com/office/drawing/2014/main" id="{A368AC34-D0C9-4B18-9B99-0414C8A8014D}"/>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AB3A3-8BE7-486B-AACC-F97D7077B199}"/>
              </a:ext>
            </a:extLst>
          </p:cNvPr>
          <p:cNvSpPr>
            <a:spLocks noGrp="1"/>
          </p:cNvSpPr>
          <p:nvPr>
            <p:ph type="ctrTitle"/>
          </p:nvPr>
        </p:nvSpPr>
        <p:spPr bwMode="gray">
          <a:xfrm>
            <a:off x="504824" y="5103777"/>
            <a:ext cx="8372475" cy="1952661"/>
          </a:xfrm>
          <a:prstGeom prst="rect">
            <a:avLst/>
          </a:prstGeom>
          <a:solidFill>
            <a:schemeClr val="accent1">
              <a:alpha val="74902"/>
            </a:schemeClr>
          </a:solidFill>
        </p:spPr>
        <p:txBody>
          <a:bodyPr wrap="square" lIns="216000" tIns="180000" rIns="216000" bIns="1260000" anchor="b" anchorCtr="0">
            <a:spAutoFit/>
          </a:bodyPr>
          <a:lstStyle>
            <a:lvl1pPr algn="l">
              <a:defRPr sz="3600" b="0"/>
            </a:lvl1pPr>
          </a:lstStyle>
          <a:p>
            <a:r>
              <a:rPr lang="en-US"/>
              <a:t>Click to edit Master title style</a:t>
            </a:r>
          </a:p>
        </p:txBody>
      </p:sp>
      <p:sp>
        <p:nvSpPr>
          <p:cNvPr id="3" name="Subtitle 2">
            <a:extLst>
              <a:ext uri="{FF2B5EF4-FFF2-40B4-BE49-F238E27FC236}">
                <a16:creationId xmlns:a16="http://schemas.microsoft.com/office/drawing/2014/main" id="{B402F7D7-F5BD-4942-B85C-4F4D7783DAE0}"/>
              </a:ext>
            </a:extLst>
          </p:cNvPr>
          <p:cNvSpPr>
            <a:spLocks noGrp="1"/>
          </p:cNvSpPr>
          <p:nvPr>
            <p:ph type="subTitle" idx="1"/>
          </p:nvPr>
        </p:nvSpPr>
        <p:spPr bwMode="gray">
          <a:xfrm>
            <a:off x="504825" y="5869780"/>
            <a:ext cx="8372474" cy="1048545"/>
          </a:xfrm>
        </p:spPr>
        <p:txBody>
          <a:bodyPr lIns="216000" rIns="216000" anchor="t" anchorCtr="0"/>
          <a:lstStyle>
            <a:lvl1pPr marL="0" indent="0" algn="l">
              <a:spcAft>
                <a:spcPts val="544"/>
              </a:spcAft>
              <a:buNone/>
              <a:defRPr sz="1600" b="0">
                <a:latin typeface="+mn-lt"/>
              </a:defRPr>
            </a:lvl1pPr>
            <a:lvl2pPr marL="0" indent="0" algn="l">
              <a:buNone/>
              <a:defRPr sz="1600">
                <a:solidFill>
                  <a:schemeClr val="tx1"/>
                </a:solidFill>
              </a:defRPr>
            </a:lvl2pPr>
            <a:lvl3pPr marL="0" indent="0" algn="l">
              <a:buNone/>
              <a:defRPr sz="1600">
                <a:solidFill>
                  <a:schemeClr val="tx1"/>
                </a:solidFill>
              </a:defRPr>
            </a:lvl3pPr>
            <a:lvl4pPr marL="0" indent="0" algn="l">
              <a:buNone/>
              <a:defRPr sz="1600">
                <a:solidFill>
                  <a:schemeClr val="tx1"/>
                </a:solidFill>
              </a:defRPr>
            </a:lvl4pPr>
            <a:lvl5pPr marL="0" indent="0" algn="l">
              <a:buNone/>
              <a:defRPr sz="1600">
                <a:solidFill>
                  <a:schemeClr val="tx1"/>
                </a:solidFill>
              </a:defRPr>
            </a:lvl5pPr>
            <a:lvl6pPr marL="0" indent="0" algn="l">
              <a:buNone/>
              <a:defRPr sz="1600">
                <a:solidFill>
                  <a:schemeClr val="tx1"/>
                </a:solidFill>
              </a:defRPr>
            </a:lvl6pPr>
            <a:lvl7pPr marL="0" indent="0" algn="l">
              <a:buNone/>
              <a:defRPr sz="1600">
                <a:solidFill>
                  <a:schemeClr val="tx1"/>
                </a:solidFill>
              </a:defRPr>
            </a:lvl7pPr>
            <a:lvl8pPr marL="0" indent="0" algn="l">
              <a:buNone/>
              <a:defRPr sz="1600">
                <a:solidFill>
                  <a:schemeClr val="tx1"/>
                </a:solidFill>
              </a:defRPr>
            </a:lvl8pPr>
            <a:lvl9pPr marL="0" indent="0" algn="l">
              <a:buNone/>
              <a:defRPr sz="1600">
                <a:solidFill>
                  <a:schemeClr val="tx1"/>
                </a:solidFill>
              </a:defRPr>
            </a:lvl9pPr>
          </a:lstStyle>
          <a:p>
            <a:pPr lvl="0"/>
            <a:r>
              <a:rPr lang="en-US"/>
              <a:t>Click to edit Master subtitle style</a:t>
            </a:r>
          </a:p>
        </p:txBody>
      </p:sp>
      <p:cxnSp>
        <p:nvCxnSpPr>
          <p:cNvPr id="10" name="Gerader Verbinder 3">
            <a:extLst>
              <a:ext uri="{FF2B5EF4-FFF2-40B4-BE49-F238E27FC236}">
                <a16:creationId xmlns:a16="http://schemas.microsoft.com/office/drawing/2014/main" id="{FB1EB643-0F71-46C5-8E21-DB78EEC396D1}"/>
              </a:ext>
            </a:extLst>
          </p:cNvPr>
          <p:cNvCxnSpPr>
            <a:cxnSpLocks/>
          </p:cNvCxnSpPr>
          <p:nvPr/>
        </p:nvCxnSpPr>
        <p:spPr bwMode="gray">
          <a:xfrm>
            <a:off x="0" y="585517"/>
            <a:ext cx="1069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fik 61">
            <a:extLst>
              <a:ext uri="{FF2B5EF4-FFF2-40B4-BE49-F238E27FC236}">
                <a16:creationId xmlns:a16="http://schemas.microsoft.com/office/drawing/2014/main" id="{3972056B-277F-4BDE-992B-86EE572A54D1}"/>
              </a:ext>
            </a:extLst>
          </p:cNvPr>
          <p:cNvPicPr>
            <a:picLocks noChangeAspect="1"/>
          </p:cNvPicPr>
          <p:nvPr/>
        </p:nvPicPr>
        <p:blipFill>
          <a:blip r:embed="rId8"/>
          <a:srcRect/>
          <a:stretch/>
        </p:blipFill>
        <p:spPr bwMode="gray">
          <a:xfrm>
            <a:off x="9115794" y="115788"/>
            <a:ext cx="1326780" cy="358699"/>
          </a:xfrm>
          <a:prstGeom prst="rect">
            <a:avLst/>
          </a:prstGeom>
        </p:spPr>
      </p:pic>
      <p:pic>
        <p:nvPicPr>
          <p:cNvPr id="11" name="Grafik 61">
            <a:extLst>
              <a:ext uri="{FF2B5EF4-FFF2-40B4-BE49-F238E27FC236}">
                <a16:creationId xmlns:a16="http://schemas.microsoft.com/office/drawing/2014/main" id="{F235FE86-FC62-425F-83AD-3FBB77A0C04E}"/>
              </a:ext>
            </a:extLst>
          </p:cNvPr>
          <p:cNvPicPr>
            <a:picLocks noChangeAspect="1"/>
          </p:cNvPicPr>
          <p:nvPr userDrawn="1"/>
        </p:nvPicPr>
        <p:blipFill>
          <a:blip r:embed="rId8"/>
          <a:srcRect/>
          <a:stretch/>
        </p:blipFill>
        <p:spPr bwMode="gray">
          <a:xfrm>
            <a:off x="9115794" y="115788"/>
            <a:ext cx="1326780" cy="358699"/>
          </a:xfrm>
          <a:prstGeom prst="rect">
            <a:avLst/>
          </a:prstGeom>
        </p:spPr>
      </p:pic>
      <p:graphicFrame>
        <p:nvGraphicFramePr>
          <p:cNvPr id="12" name="Object 11" hidden="1">
            <a:extLst>
              <a:ext uri="{FF2B5EF4-FFF2-40B4-BE49-F238E27FC236}">
                <a16:creationId xmlns:a16="http://schemas.microsoft.com/office/drawing/2014/main" id="{990F47EC-E75C-4257-9FCC-5A8DE0DDE9B3}"/>
              </a:ext>
            </a:extLst>
          </p:cNvPr>
          <p:cNvGraphicFramePr>
            <a:graphicFrameLocks noChangeAspect="1"/>
          </p:cNvGraphicFramePr>
          <p:nvPr userDrawn="1">
            <p:custDataLst>
              <p:tags r:id="rId3"/>
            </p:custDataLst>
            <p:extLst>
              <p:ext uri="{D42A27DB-BD31-4B8C-83A1-F6EECF244321}">
                <p14:modId xmlns:p14="http://schemas.microsoft.com/office/powerpoint/2010/main" val="2471709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1" imgH="351" progId="TCLayout.ActiveDocument.1">
                  <p:embed/>
                </p:oleObj>
              </mc:Choice>
              <mc:Fallback>
                <p:oleObj name="think-cell Slide" r:id="rId9" imgW="351" imgH="351" progId="TCLayout.ActiveDocument.1">
                  <p:embed/>
                  <p:pic>
                    <p:nvPicPr>
                      <p:cNvPr id="12" name="Object 11" hidden="1">
                        <a:extLst>
                          <a:ext uri="{FF2B5EF4-FFF2-40B4-BE49-F238E27FC236}">
                            <a16:creationId xmlns:a16="http://schemas.microsoft.com/office/drawing/2014/main" id="{990F47EC-E75C-4257-9FCC-5A8DE0DDE9B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7B4880B-82D0-4899-91B9-6B863B9A4F02}"/>
              </a:ext>
            </a:extLst>
          </p:cNvPr>
          <p:cNvSpPr/>
          <p:nvPr userDrawn="1">
            <p:custDataLst>
              <p:tags r:id="rId4"/>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6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362761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2D79A4AE-BE55-4C12-B8AB-B7432EAD658D}"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345224"/>
            <a:ext cx="3256058"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9198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250826" y="1417639"/>
            <a:ext cx="10189369"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endParaRPr lang="en-GB"/>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3" name="Title 2">
            <a:extLst>
              <a:ext uri="{FF2B5EF4-FFF2-40B4-BE49-F238E27FC236}">
                <a16:creationId xmlns:a16="http://schemas.microsoft.com/office/drawing/2014/main" id="{CE1D05D9-0CA9-4E54-A7D7-E880F863B256}"/>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6658840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ext 3 + 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3" y="4357689"/>
            <a:ext cx="4857751" cy="2559459"/>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5"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2"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349A041D-4B80-4C3D-A549-31B005320192}"/>
              </a:ext>
            </a:extLst>
          </p:cNvPr>
          <p:cNvSpPr>
            <a:spLocks noGrp="1"/>
          </p:cNvSpPr>
          <p:nvPr>
            <p:ph type="chart" sz="quarter" idx="31"/>
          </p:nvPr>
        </p:nvSpPr>
        <p:spPr bwMode="gray">
          <a:xfrm>
            <a:off x="250825" y="1790701"/>
            <a:ext cx="4840288" cy="2112706"/>
          </a:xfrm>
        </p:spPr>
        <p:txBody>
          <a:bodyPr/>
          <a:lstStyle/>
          <a:p>
            <a:r>
              <a:rPr lang="en-US"/>
              <a:t>Click icon to add chart</a:t>
            </a:r>
          </a:p>
        </p:txBody>
      </p:sp>
    </p:spTree>
    <p:extLst>
      <p:ext uri="{BB962C8B-B14F-4D97-AF65-F5344CB8AC3E}">
        <p14:creationId xmlns:p14="http://schemas.microsoft.com/office/powerpoint/2010/main" val="15219515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able +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6103938" y="1790700"/>
            <a:ext cx="4336256"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3" y="1371600"/>
            <a:ext cx="5363371"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6103938" y="1371600"/>
            <a:ext cx="4336256"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9"/>
            <a:ext cx="53502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6103939" y="1637219"/>
            <a:ext cx="433863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able Placeholder 16">
            <a:extLst>
              <a:ext uri="{FF2B5EF4-FFF2-40B4-BE49-F238E27FC236}">
                <a16:creationId xmlns:a16="http://schemas.microsoft.com/office/drawing/2014/main" id="{FFB4C636-F608-4BA0-8D9F-9989C7FCE4B0}"/>
              </a:ext>
            </a:extLst>
          </p:cNvPr>
          <p:cNvSpPr>
            <a:spLocks noGrp="1"/>
          </p:cNvSpPr>
          <p:nvPr>
            <p:ph type="tbl" sz="quarter" idx="27"/>
          </p:nvPr>
        </p:nvSpPr>
        <p:spPr bwMode="gray">
          <a:xfrm>
            <a:off x="250826" y="1790698"/>
            <a:ext cx="5345907" cy="5125238"/>
          </a:xfrm>
        </p:spPr>
        <p:txBody>
          <a:bodyPr/>
          <a:lstStyle/>
          <a:p>
            <a:r>
              <a:rPr lang="en-US"/>
              <a:t>Click icon to add table</a:t>
            </a:r>
          </a:p>
        </p:txBody>
      </p:sp>
    </p:spTree>
    <p:extLst>
      <p:ext uri="{BB962C8B-B14F-4D97-AF65-F5344CB8AC3E}">
        <p14:creationId xmlns:p14="http://schemas.microsoft.com/office/powerpoint/2010/main" val="9024462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2 + Table +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699"/>
            <a:ext cx="4857751" cy="1814108"/>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5"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2"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hart Placeholder 11">
            <a:extLst>
              <a:ext uri="{FF2B5EF4-FFF2-40B4-BE49-F238E27FC236}">
                <a16:creationId xmlns:a16="http://schemas.microsoft.com/office/drawing/2014/main" id="{7174B478-5073-48CE-AB9D-AB03E7E3C0AC}"/>
              </a:ext>
            </a:extLst>
          </p:cNvPr>
          <p:cNvSpPr>
            <a:spLocks noGrp="1"/>
          </p:cNvSpPr>
          <p:nvPr>
            <p:ph type="chart" sz="quarter" idx="31"/>
          </p:nvPr>
        </p:nvSpPr>
        <p:spPr bwMode="gray">
          <a:xfrm>
            <a:off x="250825" y="3779839"/>
            <a:ext cx="4840288" cy="2224234"/>
          </a:xfrm>
        </p:spPr>
        <p:txBody>
          <a:bodyPr/>
          <a:lstStyle/>
          <a:p>
            <a:r>
              <a:rPr lang="en-US"/>
              <a:t>Click icon to add chart</a:t>
            </a:r>
          </a:p>
        </p:txBody>
      </p:sp>
      <p:sp>
        <p:nvSpPr>
          <p:cNvPr id="27" name="Table Placeholder 16">
            <a:extLst>
              <a:ext uri="{FF2B5EF4-FFF2-40B4-BE49-F238E27FC236}">
                <a16:creationId xmlns:a16="http://schemas.microsoft.com/office/drawing/2014/main" id="{1668C9B6-CF51-4839-A663-5A00A3A65493}"/>
              </a:ext>
            </a:extLst>
          </p:cNvPr>
          <p:cNvSpPr>
            <a:spLocks noGrp="1"/>
          </p:cNvSpPr>
          <p:nvPr>
            <p:ph type="tbl" sz="quarter" idx="32"/>
          </p:nvPr>
        </p:nvSpPr>
        <p:spPr bwMode="gray">
          <a:xfrm>
            <a:off x="5599114" y="1790698"/>
            <a:ext cx="4841081" cy="2362202"/>
          </a:xfrm>
        </p:spPr>
        <p:txBody>
          <a:bodyPr/>
          <a:lstStyle/>
          <a:p>
            <a:r>
              <a:rPr lang="en-US"/>
              <a:t>Click icon to add table</a:t>
            </a:r>
          </a:p>
        </p:txBody>
      </p:sp>
    </p:spTree>
    <p:extLst>
      <p:ext uri="{BB962C8B-B14F-4D97-AF65-F5344CB8AC3E}">
        <p14:creationId xmlns:p14="http://schemas.microsoft.com/office/powerpoint/2010/main" val="27758277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46248FCC-5951-49F9-8508-726438B7B1EF}"/>
              </a:ext>
            </a:extLst>
          </p:cNvPr>
          <p:cNvSpPr txBox="1">
            <a:spLocks/>
          </p:cNvSpPr>
          <p:nvPr/>
        </p:nvSpPr>
        <p:spPr bwMode="gray">
          <a:xfrm>
            <a:off x="250825" y="1509711"/>
            <a:ext cx="10191750" cy="3189976"/>
          </a:xfrm>
          <a:prstGeom prst="rect">
            <a:avLst/>
          </a:prstGeom>
        </p:spPr>
        <p:txBody>
          <a:bodyPr wrap="square" lIns="0" tIns="0" rIns="0" bIns="0">
            <a:spAutoFit/>
          </a:bodyPr>
          <a:lstStyle>
            <a:lvl1pPr marL="0" indent="0" algn="l" defTabSz="802020" rtl="0" eaLnBrk="1" latinLnBrk="0" hangingPunct="1">
              <a:lnSpc>
                <a:spcPct val="120000"/>
              </a:lnSpc>
              <a:spcBef>
                <a:spcPts val="0"/>
              </a:spcBef>
              <a:spcAft>
                <a:spcPts val="600"/>
              </a:spcAft>
              <a:buFont typeface="Symbol" panose="05050102010706020507" pitchFamily="18" charset="2"/>
              <a:buNone/>
              <a:defRPr sz="1000" b="1" kern="1200">
                <a:solidFill>
                  <a:schemeClr val="tx1"/>
                </a:solidFill>
                <a:latin typeface="+mn-lt"/>
                <a:ea typeface="+mn-ea"/>
                <a:cs typeface="+mn-cs"/>
              </a:defRPr>
            </a:lvl1pPr>
            <a:lvl2pPr marL="0" indent="0" algn="l" defTabSz="802020" rtl="0" eaLnBrk="1" latinLnBrk="0" hangingPunct="1">
              <a:lnSpc>
                <a:spcPct val="120000"/>
              </a:lnSpc>
              <a:spcBef>
                <a:spcPts val="0"/>
              </a:spcBef>
              <a:spcAft>
                <a:spcPts val="600"/>
              </a:spcAft>
              <a:buFont typeface="Symbol" panose="05050102010706020507" pitchFamily="18" charset="2"/>
              <a:buNone/>
              <a:defRPr sz="1000" kern="1200">
                <a:solidFill>
                  <a:schemeClr val="tx1"/>
                </a:solidFill>
                <a:latin typeface="+mn-lt"/>
                <a:ea typeface="+mn-ea"/>
                <a:cs typeface="+mn-cs"/>
              </a:defRPr>
            </a:lvl2pPr>
            <a:lvl3pPr marL="180000" indent="-180000" algn="l" defTabSz="802020" rtl="0" eaLnBrk="1" latinLnBrk="0" hangingPunct="1">
              <a:lnSpc>
                <a:spcPct val="120000"/>
              </a:lnSpc>
              <a:spcBef>
                <a:spcPts val="0"/>
              </a:spcBef>
              <a:spcAft>
                <a:spcPts val="600"/>
              </a:spcAft>
              <a:buClr>
                <a:schemeClr val="accent2"/>
              </a:buClr>
              <a:buFont typeface="Wingdings" panose="05000000000000000000" pitchFamily="2" charset="2"/>
              <a:buChar char="§"/>
              <a:defRPr sz="1000" kern="1200">
                <a:solidFill>
                  <a:schemeClr val="tx1"/>
                </a:solidFill>
                <a:latin typeface="+mn-lt"/>
                <a:ea typeface="+mn-ea"/>
                <a:cs typeface="+mn-cs"/>
              </a:defRPr>
            </a:lvl3pPr>
            <a:lvl4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4pPr>
            <a:lvl5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5pPr>
            <a:lvl6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6pPr>
            <a:lvl7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7pPr>
            <a:lvl8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8pPr>
            <a:lvl9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9pPr>
          </a:lstStyle>
          <a:p>
            <a:r>
              <a:rPr lang="en-US" sz="954" b="0">
                <a:solidFill>
                  <a:schemeClr val="accent3"/>
                </a:solidFill>
                <a:latin typeface="+mj-lt"/>
              </a:rPr>
              <a:t>DISCLAIMER </a:t>
            </a:r>
          </a:p>
          <a:p>
            <a:r>
              <a:rPr lang="en-US" sz="954" b="0"/>
              <a:t>This presentation is provided for information purposes only and it is not intended to, nor does it constitute a contractual commitment or otherwise create any obligation on behalf of Raiffeisen Bank International and/or any of its affiliates whatsoever. Information contained in this presentation is not intended to be, nor should it be construed as, and does not constitute an opinion or an offer, invitation, advertisement, solicitation, financial analyses, investment advice or any recommendation relating to transactions in securities or other financial instruments by or on behalf of Raiffeisen Bank International. </a:t>
            </a:r>
          </a:p>
          <a:p>
            <a:endParaRPr lang="en-US" sz="954" b="0"/>
          </a:p>
          <a:p>
            <a:r>
              <a:rPr lang="en-US" sz="954" b="0"/>
              <a:t>Information in this presentation reflect prevailing conditions and views as of this date, which are accordingly subject to change. </a:t>
            </a:r>
            <a:br>
              <a:rPr lang="en-US" sz="954" b="0"/>
            </a:br>
            <a:r>
              <a:rPr lang="en-US" sz="954" b="0"/>
              <a:t>Raiffeisen Bank International assumes no responsibility or liability for and makes no guarantees, undertakings, representations or warranties in connection with the reliability, accuracy, completeness, up-to-date nature or for the fitness for a particular purpose of any information provided in this presentation at this time or at any time in the future and does not accept any liability whatsoever arising from any errors </a:t>
            </a:r>
            <a:br>
              <a:rPr lang="en-US" sz="954" b="0"/>
            </a:br>
            <a:r>
              <a:rPr lang="en-US" sz="954" b="0"/>
              <a:t>or omissions. Raiffeisen Bank International has no responsibility to amend or to update this presentation for events and or circumstances occurring after the date hereof, in case Raiffeisen Bank International obtains or should have obtained any information, which would negatively affect any statement made herein. </a:t>
            </a:r>
          </a:p>
          <a:p>
            <a:endParaRPr lang="en-US" sz="954" b="0"/>
          </a:p>
          <a:p>
            <a:r>
              <a:rPr lang="en-US" sz="954" b="0"/>
              <a:t>Information, content, graphics, text, designs, trade marks, trade names and logos contained in this presentation are protected by trade mark, copyright and other intellectual property laws under national laws and international treaties. Reproduction, representation or translation in part or in whole of the contents of this presentation by whatever process are prohibited without Raiffeisen Bank International´s prior permission. No extracts of this presentation may be forwarded separately or as part of a larger work without Raiffeisen Bank International’s prior permission.</a:t>
            </a:r>
          </a:p>
        </p:txBody>
      </p:sp>
    </p:spTree>
    <p:extLst>
      <p:ext uri="{BB962C8B-B14F-4D97-AF65-F5344CB8AC3E}">
        <p14:creationId xmlns:p14="http://schemas.microsoft.com/office/powerpoint/2010/main" val="6292891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p:txBody>
          <a:bodyPr/>
          <a:lstStyle/>
          <a:p>
            <a:fld id="{FFD39883-4978-4A06-916A-3353A65271F0}" type="slidenum">
              <a:rPr lang="en-GB" smtClean="0"/>
              <a:t>‹#›</a:t>
            </a:fld>
            <a:endParaRPr lang="en-GB"/>
          </a:p>
        </p:txBody>
      </p:sp>
    </p:spTree>
    <p:extLst>
      <p:ext uri="{BB962C8B-B14F-4D97-AF65-F5344CB8AC3E}">
        <p14:creationId xmlns:p14="http://schemas.microsoft.com/office/powerpoint/2010/main" val="3712408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bwMode="gray"/>
        <p:txBody>
          <a:bodyPr/>
          <a:lstStyle/>
          <a:p>
            <a:fld id="{FFD39883-4978-4A06-916A-3353A65271F0}" type="slidenum">
              <a:rPr lang="en-GB" smtClean="0"/>
              <a:t>‹#›</a:t>
            </a:fld>
            <a:endParaRPr lang="en-GB"/>
          </a:p>
        </p:txBody>
      </p:sp>
      <p:grpSp>
        <p:nvGrpSpPr>
          <p:cNvPr id="23" name="Group 22">
            <a:extLst>
              <a:ext uri="{FF2B5EF4-FFF2-40B4-BE49-F238E27FC236}">
                <a16:creationId xmlns:a16="http://schemas.microsoft.com/office/drawing/2014/main" id="{D6089319-B08C-4E5F-9937-880876760C68}"/>
              </a:ext>
            </a:extLst>
          </p:cNvPr>
          <p:cNvGrpSpPr/>
          <p:nvPr/>
        </p:nvGrpSpPr>
        <p:grpSpPr>
          <a:xfrm>
            <a:off x="250825" y="1417639"/>
            <a:ext cx="10191748" cy="5500687"/>
            <a:chOff x="250825" y="1417638"/>
            <a:chExt cx="10191748" cy="5500687"/>
          </a:xfrm>
        </p:grpSpPr>
        <p:sp>
          <p:nvSpPr>
            <p:cNvPr id="6" name="Rectangle 5">
              <a:extLst>
                <a:ext uri="{FF2B5EF4-FFF2-40B4-BE49-F238E27FC236}">
                  <a16:creationId xmlns:a16="http://schemas.microsoft.com/office/drawing/2014/main" id="{4C5D46DC-563C-4D6E-BA4D-21D1D94C6CA9}"/>
                </a:ext>
              </a:extLst>
            </p:cNvPr>
            <p:cNvSpPr/>
            <p:nvPr/>
          </p:nvSpPr>
          <p:spPr bwMode="gray">
            <a:xfrm>
              <a:off x="6454305"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7" name="Rectangle 6">
              <a:extLst>
                <a:ext uri="{FF2B5EF4-FFF2-40B4-BE49-F238E27FC236}">
                  <a16:creationId xmlns:a16="http://schemas.microsoft.com/office/drawing/2014/main" id="{265C94C2-576E-4607-993E-4DFFEC02E3E6}"/>
                </a:ext>
              </a:extLst>
            </p:cNvPr>
            <p:cNvSpPr/>
            <p:nvPr/>
          </p:nvSpPr>
          <p:spPr bwMode="gray">
            <a:xfrm>
              <a:off x="5599113"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8" name="Rectangle 7">
              <a:extLst>
                <a:ext uri="{FF2B5EF4-FFF2-40B4-BE49-F238E27FC236}">
                  <a16:creationId xmlns:a16="http://schemas.microsoft.com/office/drawing/2014/main" id="{BBE994C3-B73F-46A6-9C66-4032CE97AFC0}"/>
                </a:ext>
              </a:extLst>
            </p:cNvPr>
            <p:cNvSpPr/>
            <p:nvPr/>
          </p:nvSpPr>
          <p:spPr bwMode="gray">
            <a:xfrm>
              <a:off x="7309497"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9" name="Rectangle 8">
              <a:extLst>
                <a:ext uri="{FF2B5EF4-FFF2-40B4-BE49-F238E27FC236}">
                  <a16:creationId xmlns:a16="http://schemas.microsoft.com/office/drawing/2014/main" id="{B93595B9-74BB-4234-B466-18A3B1CE6599}"/>
                </a:ext>
              </a:extLst>
            </p:cNvPr>
            <p:cNvSpPr/>
            <p:nvPr/>
          </p:nvSpPr>
          <p:spPr bwMode="gray">
            <a:xfrm>
              <a:off x="816468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0" name="Rectangle 9">
              <a:extLst>
                <a:ext uri="{FF2B5EF4-FFF2-40B4-BE49-F238E27FC236}">
                  <a16:creationId xmlns:a16="http://schemas.microsoft.com/office/drawing/2014/main" id="{A0D8F388-DA9E-42D5-B9C2-7A69CADEB089}"/>
                </a:ext>
              </a:extLst>
            </p:cNvPr>
            <p:cNvSpPr/>
            <p:nvPr/>
          </p:nvSpPr>
          <p:spPr bwMode="gray">
            <a:xfrm>
              <a:off x="901988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1" name="Rectangle 10">
              <a:extLst>
                <a:ext uri="{FF2B5EF4-FFF2-40B4-BE49-F238E27FC236}">
                  <a16:creationId xmlns:a16="http://schemas.microsoft.com/office/drawing/2014/main" id="{E63033BC-EFAC-4C75-904E-2F0954D1CDAE}"/>
                </a:ext>
              </a:extLst>
            </p:cNvPr>
            <p:cNvSpPr/>
            <p:nvPr/>
          </p:nvSpPr>
          <p:spPr bwMode="gray">
            <a:xfrm>
              <a:off x="987507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2" name="Rectangle 11">
              <a:extLst>
                <a:ext uri="{FF2B5EF4-FFF2-40B4-BE49-F238E27FC236}">
                  <a16:creationId xmlns:a16="http://schemas.microsoft.com/office/drawing/2014/main" id="{2EBE113C-87AD-4BD5-BFE3-04B7AC0F53DB}"/>
                </a:ext>
              </a:extLst>
            </p:cNvPr>
            <p:cNvSpPr/>
            <p:nvPr/>
          </p:nvSpPr>
          <p:spPr bwMode="gray">
            <a:xfrm>
              <a:off x="110563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3" name="Rectangle 12">
              <a:extLst>
                <a:ext uri="{FF2B5EF4-FFF2-40B4-BE49-F238E27FC236}">
                  <a16:creationId xmlns:a16="http://schemas.microsoft.com/office/drawing/2014/main" id="{212061E1-1CF5-433E-B8BA-4AB2BAE558E2}"/>
                </a:ext>
              </a:extLst>
            </p:cNvPr>
            <p:cNvSpPr/>
            <p:nvPr/>
          </p:nvSpPr>
          <p:spPr bwMode="gray">
            <a:xfrm>
              <a:off x="250828"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4" name="Rectangle 13">
              <a:extLst>
                <a:ext uri="{FF2B5EF4-FFF2-40B4-BE49-F238E27FC236}">
                  <a16:creationId xmlns:a16="http://schemas.microsoft.com/office/drawing/2014/main" id="{FF89C775-64D0-4B7D-A186-ADA299074E83}"/>
                </a:ext>
              </a:extLst>
            </p:cNvPr>
            <p:cNvSpPr/>
            <p:nvPr/>
          </p:nvSpPr>
          <p:spPr bwMode="gray">
            <a:xfrm>
              <a:off x="1960450"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5" name="Rectangle 14">
              <a:extLst>
                <a:ext uri="{FF2B5EF4-FFF2-40B4-BE49-F238E27FC236}">
                  <a16:creationId xmlns:a16="http://schemas.microsoft.com/office/drawing/2014/main" id="{43AA9B6A-152E-4749-A9DE-045012D38732}"/>
                </a:ext>
              </a:extLst>
            </p:cNvPr>
            <p:cNvSpPr/>
            <p:nvPr/>
          </p:nvSpPr>
          <p:spPr bwMode="gray">
            <a:xfrm>
              <a:off x="281526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6" name="Rectangle 15">
              <a:extLst>
                <a:ext uri="{FF2B5EF4-FFF2-40B4-BE49-F238E27FC236}">
                  <a16:creationId xmlns:a16="http://schemas.microsoft.com/office/drawing/2014/main" id="{C4AEBB30-FEE0-4848-995D-47037AAF7242}"/>
                </a:ext>
              </a:extLst>
            </p:cNvPr>
            <p:cNvSpPr/>
            <p:nvPr/>
          </p:nvSpPr>
          <p:spPr bwMode="gray">
            <a:xfrm>
              <a:off x="367007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7" name="Rectangle 16">
              <a:extLst>
                <a:ext uri="{FF2B5EF4-FFF2-40B4-BE49-F238E27FC236}">
                  <a16:creationId xmlns:a16="http://schemas.microsoft.com/office/drawing/2014/main" id="{3EB6E270-6332-42CB-AEFD-6B7F4E60BFA0}"/>
                </a:ext>
              </a:extLst>
            </p:cNvPr>
            <p:cNvSpPr/>
            <p:nvPr/>
          </p:nvSpPr>
          <p:spPr bwMode="gray">
            <a:xfrm>
              <a:off x="452488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8" name="Rectangle 17">
              <a:extLst>
                <a:ext uri="{FF2B5EF4-FFF2-40B4-BE49-F238E27FC236}">
                  <a16:creationId xmlns:a16="http://schemas.microsoft.com/office/drawing/2014/main" id="{C2DFE2BD-BA04-4962-9B2E-7E893ECA7D92}"/>
                </a:ext>
              </a:extLst>
            </p:cNvPr>
            <p:cNvSpPr/>
            <p:nvPr/>
          </p:nvSpPr>
          <p:spPr bwMode="gray">
            <a:xfrm>
              <a:off x="250828" y="1417639"/>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9" name="Rectangle 18">
              <a:extLst>
                <a:ext uri="{FF2B5EF4-FFF2-40B4-BE49-F238E27FC236}">
                  <a16:creationId xmlns:a16="http://schemas.microsoft.com/office/drawing/2014/main" id="{14D2556F-E251-41FE-9ECE-463FB6F17191}"/>
                </a:ext>
              </a:extLst>
            </p:cNvPr>
            <p:cNvSpPr/>
            <p:nvPr/>
          </p:nvSpPr>
          <p:spPr bwMode="gray">
            <a:xfrm>
              <a:off x="250828" y="4313987"/>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0" name="Rectangle 19">
              <a:extLst>
                <a:ext uri="{FF2B5EF4-FFF2-40B4-BE49-F238E27FC236}">
                  <a16:creationId xmlns:a16="http://schemas.microsoft.com/office/drawing/2014/main" id="{7BC968B3-85B3-41BF-A5B6-42AAE177EDDB}"/>
                </a:ext>
              </a:extLst>
            </p:cNvPr>
            <p:cNvSpPr/>
            <p:nvPr/>
          </p:nvSpPr>
          <p:spPr bwMode="gray">
            <a:xfrm>
              <a:off x="1105639" y="14176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1" name="Rectangle 20">
              <a:extLst>
                <a:ext uri="{FF2B5EF4-FFF2-40B4-BE49-F238E27FC236}">
                  <a16:creationId xmlns:a16="http://schemas.microsoft.com/office/drawing/2014/main" id="{2CF0D292-44CB-40B5-96ED-B1C49E11DE89}"/>
                </a:ext>
              </a:extLst>
            </p:cNvPr>
            <p:cNvSpPr/>
            <p:nvPr/>
          </p:nvSpPr>
          <p:spPr bwMode="gray">
            <a:xfrm>
              <a:off x="1105639" y="33485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2" name="Rectangle 21">
              <a:extLst>
                <a:ext uri="{FF2B5EF4-FFF2-40B4-BE49-F238E27FC236}">
                  <a16:creationId xmlns:a16="http://schemas.microsoft.com/office/drawing/2014/main" id="{D2F43A45-D938-448D-9DE2-B9D4A18528CC}"/>
                </a:ext>
              </a:extLst>
            </p:cNvPr>
            <p:cNvSpPr/>
            <p:nvPr/>
          </p:nvSpPr>
          <p:spPr bwMode="gray">
            <a:xfrm>
              <a:off x="1105639" y="52794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4" name="Rectangle 23">
              <a:extLst>
                <a:ext uri="{FF2B5EF4-FFF2-40B4-BE49-F238E27FC236}">
                  <a16:creationId xmlns:a16="http://schemas.microsoft.com/office/drawing/2014/main" id="{C7CE0AB1-91CF-4761-89CB-E80B4914BFFC}"/>
                </a:ext>
              </a:extLst>
            </p:cNvPr>
            <p:cNvSpPr/>
            <p:nvPr/>
          </p:nvSpPr>
          <p:spPr bwMode="gray">
            <a:xfrm>
              <a:off x="250825" y="1417639"/>
              <a:ext cx="4841559"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5" name="Rectangle 24">
              <a:extLst>
                <a:ext uri="{FF2B5EF4-FFF2-40B4-BE49-F238E27FC236}">
                  <a16:creationId xmlns:a16="http://schemas.microsoft.com/office/drawing/2014/main" id="{8B70AD62-414C-4CA1-AA29-64A3E9214BEA}"/>
                </a:ext>
              </a:extLst>
            </p:cNvPr>
            <p:cNvSpPr/>
            <p:nvPr/>
          </p:nvSpPr>
          <p:spPr bwMode="gray">
            <a:xfrm>
              <a:off x="5599113" y="1417639"/>
              <a:ext cx="4841848"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31" name="Rectangle 30">
              <a:extLst>
                <a:ext uri="{FF2B5EF4-FFF2-40B4-BE49-F238E27FC236}">
                  <a16:creationId xmlns:a16="http://schemas.microsoft.com/office/drawing/2014/main" id="{8792EE1E-C406-433F-A032-F35E0771A8C0}"/>
                </a:ext>
              </a:extLst>
            </p:cNvPr>
            <p:cNvSpPr/>
            <p:nvPr/>
          </p:nvSpPr>
          <p:spPr bwMode="gray">
            <a:xfrm>
              <a:off x="250826"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36" name="Rectangle 35">
              <a:extLst>
                <a:ext uri="{FF2B5EF4-FFF2-40B4-BE49-F238E27FC236}">
                  <a16:creationId xmlns:a16="http://schemas.microsoft.com/office/drawing/2014/main" id="{0D00A2C4-0E35-42B1-A20F-CDAE96895110}"/>
                </a:ext>
              </a:extLst>
            </p:cNvPr>
            <p:cNvSpPr/>
            <p:nvPr/>
          </p:nvSpPr>
          <p:spPr bwMode="gray">
            <a:xfrm>
              <a:off x="250826"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5" name="Rectangle 44">
              <a:extLst>
                <a:ext uri="{FF2B5EF4-FFF2-40B4-BE49-F238E27FC236}">
                  <a16:creationId xmlns:a16="http://schemas.microsoft.com/office/drawing/2014/main" id="{8EAFFF5E-9A08-4123-9C31-B1EC8B0C7FBB}"/>
                </a:ext>
              </a:extLst>
            </p:cNvPr>
            <p:cNvSpPr/>
            <p:nvPr/>
          </p:nvSpPr>
          <p:spPr bwMode="gray">
            <a:xfrm>
              <a:off x="2816018"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6" name="Rectangle 45">
              <a:extLst>
                <a:ext uri="{FF2B5EF4-FFF2-40B4-BE49-F238E27FC236}">
                  <a16:creationId xmlns:a16="http://schemas.microsoft.com/office/drawing/2014/main" id="{673F8D74-CFBB-4CC1-BDF9-55D4E23FB06F}"/>
                </a:ext>
              </a:extLst>
            </p:cNvPr>
            <p:cNvSpPr/>
            <p:nvPr/>
          </p:nvSpPr>
          <p:spPr bwMode="gray">
            <a:xfrm>
              <a:off x="5600633"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7" name="Rectangle 46">
              <a:extLst>
                <a:ext uri="{FF2B5EF4-FFF2-40B4-BE49-F238E27FC236}">
                  <a16:creationId xmlns:a16="http://schemas.microsoft.com/office/drawing/2014/main" id="{DC1770EF-604D-45C8-AE4C-69A725ED3839}"/>
                </a:ext>
              </a:extLst>
            </p:cNvPr>
            <p:cNvSpPr/>
            <p:nvPr/>
          </p:nvSpPr>
          <p:spPr bwMode="gray">
            <a:xfrm>
              <a:off x="8166207"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8" name="Rectangle 47">
              <a:extLst>
                <a:ext uri="{FF2B5EF4-FFF2-40B4-BE49-F238E27FC236}">
                  <a16:creationId xmlns:a16="http://schemas.microsoft.com/office/drawing/2014/main" id="{83C3DB84-7F45-4BC3-B43F-E918FFFDCC2C}"/>
                </a:ext>
              </a:extLst>
            </p:cNvPr>
            <p:cNvSpPr/>
            <p:nvPr/>
          </p:nvSpPr>
          <p:spPr bwMode="gray">
            <a:xfrm>
              <a:off x="196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9" name="Rectangle 48">
              <a:extLst>
                <a:ext uri="{FF2B5EF4-FFF2-40B4-BE49-F238E27FC236}">
                  <a16:creationId xmlns:a16="http://schemas.microsoft.com/office/drawing/2014/main" id="{27DD2D93-4F88-48FC-A1BF-A460399CAA82}"/>
                </a:ext>
              </a:extLst>
            </p:cNvPr>
            <p:cNvSpPr/>
            <p:nvPr/>
          </p:nvSpPr>
          <p:spPr bwMode="gray">
            <a:xfrm>
              <a:off x="367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0" name="Rectangle 49">
              <a:extLst>
                <a:ext uri="{FF2B5EF4-FFF2-40B4-BE49-F238E27FC236}">
                  <a16:creationId xmlns:a16="http://schemas.microsoft.com/office/drawing/2014/main" id="{38B55CC7-E218-40D3-8A5A-60DA19456EF6}"/>
                </a:ext>
              </a:extLst>
            </p:cNvPr>
            <p:cNvSpPr/>
            <p:nvPr/>
          </p:nvSpPr>
          <p:spPr bwMode="gray">
            <a:xfrm>
              <a:off x="5599113"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1" name="Rectangle 50">
              <a:extLst>
                <a:ext uri="{FF2B5EF4-FFF2-40B4-BE49-F238E27FC236}">
                  <a16:creationId xmlns:a16="http://schemas.microsoft.com/office/drawing/2014/main" id="{698D65A1-C638-4A4C-B42F-C586852656AD}"/>
                </a:ext>
              </a:extLst>
            </p:cNvPr>
            <p:cNvSpPr/>
            <p:nvPr/>
          </p:nvSpPr>
          <p:spPr bwMode="gray">
            <a:xfrm>
              <a:off x="7309497"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2" name="Rectangle 51">
              <a:extLst>
                <a:ext uri="{FF2B5EF4-FFF2-40B4-BE49-F238E27FC236}">
                  <a16:creationId xmlns:a16="http://schemas.microsoft.com/office/drawing/2014/main" id="{2107DD7C-FAFB-4804-A505-EF6DF39C9F3D}"/>
                </a:ext>
              </a:extLst>
            </p:cNvPr>
            <p:cNvSpPr/>
            <p:nvPr/>
          </p:nvSpPr>
          <p:spPr bwMode="gray">
            <a:xfrm>
              <a:off x="9020639"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3" name="Rectangle 52">
              <a:extLst>
                <a:ext uri="{FF2B5EF4-FFF2-40B4-BE49-F238E27FC236}">
                  <a16:creationId xmlns:a16="http://schemas.microsoft.com/office/drawing/2014/main" id="{8BE51B65-AFDA-43BD-9E30-43B1BF242C6C}"/>
                </a:ext>
              </a:extLst>
            </p:cNvPr>
            <p:cNvSpPr/>
            <p:nvPr/>
          </p:nvSpPr>
          <p:spPr bwMode="gray">
            <a:xfrm>
              <a:off x="250826"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4" name="Rectangle 53">
              <a:extLst>
                <a:ext uri="{FF2B5EF4-FFF2-40B4-BE49-F238E27FC236}">
                  <a16:creationId xmlns:a16="http://schemas.microsoft.com/office/drawing/2014/main" id="{0ABDAA0E-220C-48D8-B05B-C840975E4E07}"/>
                </a:ext>
              </a:extLst>
            </p:cNvPr>
            <p:cNvSpPr/>
            <p:nvPr/>
          </p:nvSpPr>
          <p:spPr bwMode="gray">
            <a:xfrm>
              <a:off x="3725957"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5" name="Rectangle 54">
              <a:extLst>
                <a:ext uri="{FF2B5EF4-FFF2-40B4-BE49-F238E27FC236}">
                  <a16:creationId xmlns:a16="http://schemas.microsoft.com/office/drawing/2014/main" id="{F047E907-8FF5-4E61-8A12-94859560D026}"/>
                </a:ext>
              </a:extLst>
            </p:cNvPr>
            <p:cNvSpPr/>
            <p:nvPr/>
          </p:nvSpPr>
          <p:spPr bwMode="gray">
            <a:xfrm>
              <a:off x="7201088"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grpSp>
    </p:spTree>
    <p:extLst>
      <p:ext uri="{BB962C8B-B14F-4D97-AF65-F5344CB8AC3E}">
        <p14:creationId xmlns:p14="http://schemas.microsoft.com/office/powerpoint/2010/main" val="38548356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699FB0-9D5B-48B6-9EBF-9491E2C6314E}"/>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C5E29F2-5E4A-4AEC-8194-4B7E76C4EB09}"/>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89F1D33E-BF05-441F-AADC-80A9BDFC5616}"/>
              </a:ext>
            </a:extLst>
          </p:cNvPr>
          <p:cNvSpPr>
            <a:spLocks noGrp="1"/>
          </p:cNvSpPr>
          <p:nvPr>
            <p:ph type="sldNum" sz="quarter" idx="12"/>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1C9CBA2A-48B0-4876-8013-FC72DEEE489C}"/>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441574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5109-9538-4A9D-AE0A-A173144B8C2D}"/>
              </a:ext>
            </a:extLst>
          </p:cNvPr>
          <p:cNvSpPr>
            <a:spLocks noGrp="1"/>
          </p:cNvSpPr>
          <p:nvPr>
            <p:ph type="ctrTitle"/>
          </p:nvPr>
        </p:nvSpPr>
        <p:spPr>
          <a:xfrm>
            <a:off x="1336675" y="1237457"/>
            <a:ext cx="8020050" cy="2632440"/>
          </a:xfrm>
        </p:spPr>
        <p:txBody>
          <a:bodyPr anchor="b"/>
          <a:lstStyle>
            <a:lvl1pPr algn="ctr">
              <a:defRPr sz="5263"/>
            </a:lvl1pPr>
          </a:lstStyle>
          <a:p>
            <a:r>
              <a:rPr lang="en-US"/>
              <a:t>Click to edit Master title style</a:t>
            </a:r>
            <a:endParaRPr lang="en-GB"/>
          </a:p>
        </p:txBody>
      </p:sp>
      <p:sp>
        <p:nvSpPr>
          <p:cNvPr id="3" name="Subtitle 2">
            <a:extLst>
              <a:ext uri="{FF2B5EF4-FFF2-40B4-BE49-F238E27FC236}">
                <a16:creationId xmlns:a16="http://schemas.microsoft.com/office/drawing/2014/main" id="{77501728-C8E2-4D6C-BD3D-1AC5E84D5CF2}"/>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279048-BA9E-4921-9829-D7BE10E246F0}"/>
              </a:ext>
            </a:extLst>
          </p:cNvPr>
          <p:cNvSpPr>
            <a:spLocks noGrp="1"/>
          </p:cNvSpPr>
          <p:nvPr>
            <p:ph type="dt" sz="half" idx="10"/>
          </p:nvPr>
        </p:nvSpPr>
        <p:spPr/>
        <p:txBody>
          <a:bodyPr/>
          <a:lstStyle/>
          <a:p>
            <a:fld id="{19E96240-EF44-4B98-A81D-8719F7B978B7}" type="datetimeFigureOut">
              <a:rPr lang="en-GB" smtClean="0"/>
              <a:t>05/08/2022</a:t>
            </a:fld>
            <a:endParaRPr lang="en-GB"/>
          </a:p>
        </p:txBody>
      </p:sp>
      <p:sp>
        <p:nvSpPr>
          <p:cNvPr id="5" name="Footer Placeholder 4">
            <a:extLst>
              <a:ext uri="{FF2B5EF4-FFF2-40B4-BE49-F238E27FC236}">
                <a16:creationId xmlns:a16="http://schemas.microsoft.com/office/drawing/2014/main" id="{C10152D7-9D55-47D8-BFC6-A2E7A16B9B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FA637-02DB-4D95-9456-CA9D7780F7B3}"/>
              </a:ext>
            </a:extLst>
          </p:cNvPr>
          <p:cNvSpPr>
            <a:spLocks noGrp="1"/>
          </p:cNvSpPr>
          <p:nvPr>
            <p:ph type="sldNum" sz="quarter" idx="12"/>
          </p:nvPr>
        </p:nvSpPr>
        <p:spPr/>
        <p:txBody>
          <a:bodyPr/>
          <a:lstStyle/>
          <a:p>
            <a:fld id="{FFD39883-4978-4A06-916A-3353A65271F0}" type="slidenum">
              <a:rPr lang="en-GB" smtClean="0"/>
              <a:t>‹#›</a:t>
            </a:fld>
            <a:endParaRPr lang="en-GB"/>
          </a:p>
        </p:txBody>
      </p:sp>
    </p:spTree>
    <p:extLst>
      <p:ext uri="{BB962C8B-B14F-4D97-AF65-F5344CB8AC3E}">
        <p14:creationId xmlns:p14="http://schemas.microsoft.com/office/powerpoint/2010/main" val="22463485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25928" y="1407235"/>
            <a:ext cx="8210804"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3" name="Подзаголовок 2"/>
          <p:cNvSpPr>
            <a:spLocks noGrp="1"/>
          </p:cNvSpPr>
          <p:nvPr>
            <p:ph type="subTitle" idx="1"/>
          </p:nvPr>
        </p:nvSpPr>
        <p:spPr>
          <a:xfrm>
            <a:off x="925927" y="4555339"/>
            <a:ext cx="821080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
        <p:nvSpPr>
          <p:cNvPr id="6" name="Номер слайда 5"/>
          <p:cNvSpPr>
            <a:spLocks noGrp="1"/>
          </p:cNvSpPr>
          <p:nvPr>
            <p:ph type="sldNum" sz="quarter" idx="12"/>
          </p:nvPr>
        </p:nvSpPr>
        <p:spPr>
          <a:xfrm>
            <a:off x="9136732" y="7193703"/>
            <a:ext cx="1262880" cy="367561"/>
          </a:xfrm>
        </p:spPr>
        <p:txBody>
          <a:bodyPr/>
          <a:lstStyle/>
          <a:p>
            <a:fld id="{2056EA1A-B6B2-4947-8861-48417E9FC52E}" type="slidenum">
              <a:rPr lang="ru-RU" smtClean="0"/>
              <a:t>‹#›</a:t>
            </a:fld>
            <a:endParaRPr lang="ru-RU"/>
          </a:p>
        </p:txBody>
      </p:sp>
      <p:sp>
        <p:nvSpPr>
          <p:cNvPr id="10" name="Дата 3"/>
          <p:cNvSpPr>
            <a:spLocks noGrp="1"/>
          </p:cNvSpPr>
          <p:nvPr>
            <p:ph type="dt" sz="half" idx="2"/>
          </p:nvPr>
        </p:nvSpPr>
        <p:spPr>
          <a:xfrm>
            <a:off x="9136732" y="7025674"/>
            <a:ext cx="1262880" cy="168028"/>
          </a:xfrm>
          <a:prstGeom prst="rect">
            <a:avLst/>
          </a:prstGeom>
        </p:spPr>
        <p:txBody>
          <a:bodyPr vert="horz" lIns="0" tIns="0" rIns="0" bIns="72000" rtlCol="0" anchor="t"/>
          <a:lstStyle>
            <a:lvl1pPr algn="r">
              <a:defRPr sz="877">
                <a:solidFill>
                  <a:schemeClr val="tx1"/>
                </a:solidFill>
                <a:latin typeface="Futura PT Book" panose="020B0502020204020303" pitchFamily="34" charset="-52"/>
              </a:defRPr>
            </a:lvl1pPr>
          </a:lstStyle>
          <a:p>
            <a:fld id="{8EED48E4-12A1-48D1-A744-8CA2AB4D3CB2}" type="datetimeFigureOut">
              <a:rPr lang="ru-RU" smtClean="0"/>
              <a:pPr/>
              <a:t>05.08.2022</a:t>
            </a:fld>
            <a:endParaRPr lang="ru-RU"/>
          </a:p>
        </p:txBody>
      </p:sp>
      <p:pic>
        <p:nvPicPr>
          <p:cNvPr id="15" name="Рисунок 14">
            <a:extLst>
              <a:ext uri="{FF2B5EF4-FFF2-40B4-BE49-F238E27FC236}">
                <a16:creationId xmlns:a16="http://schemas.microsoft.com/office/drawing/2014/main" id="{7A1FE549-7E03-495F-ACD0-6AA540C5BD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0" r="48717" b="37709"/>
          <a:stretch/>
        </p:blipFill>
        <p:spPr>
          <a:xfrm>
            <a:off x="6811251" y="0"/>
            <a:ext cx="3882149" cy="7561263"/>
          </a:xfrm>
          <a:prstGeom prst="rect">
            <a:avLst/>
          </a:prstGeom>
        </p:spPr>
      </p:pic>
    </p:spTree>
    <p:extLst>
      <p:ext uri="{BB962C8B-B14F-4D97-AF65-F5344CB8AC3E}">
        <p14:creationId xmlns:p14="http://schemas.microsoft.com/office/powerpoint/2010/main" val="193198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3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8D1FF27B-EC14-40B1-A07C-9B49B38A46C7}"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790699"/>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233362"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250825"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790699"/>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BA627FDA-37BA-4E69-8F34-034DD5E86186}"/>
              </a:ext>
            </a:extLst>
          </p:cNvPr>
          <p:cNvSpPr>
            <a:spLocks noGrp="1"/>
          </p:cNvSpPr>
          <p:nvPr>
            <p:ph type="body" sz="quarter" idx="28"/>
          </p:nvPr>
        </p:nvSpPr>
        <p:spPr bwMode="gray">
          <a:xfrm>
            <a:off x="3710179"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4A8B5936-0345-482A-8278-1AE6DE5B3791}"/>
              </a:ext>
            </a:extLst>
          </p:cNvPr>
          <p:cNvCxnSpPr>
            <a:cxnSpLocks/>
          </p:cNvCxnSpPr>
          <p:nvPr/>
        </p:nvCxnSpPr>
        <p:spPr bwMode="gray">
          <a:xfrm>
            <a:off x="3727642"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790699"/>
            <a:ext cx="325605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a:extLst>
              <a:ext uri="{FF2B5EF4-FFF2-40B4-BE49-F238E27FC236}">
                <a16:creationId xmlns:a16="http://schemas.microsoft.com/office/drawing/2014/main" id="{4C7683F3-408E-4CC8-A9FE-92FAAA4AF5A1}"/>
              </a:ext>
            </a:extLst>
          </p:cNvPr>
          <p:cNvSpPr>
            <a:spLocks noGrp="1"/>
          </p:cNvSpPr>
          <p:nvPr>
            <p:ph type="body" sz="quarter" idx="30"/>
          </p:nvPr>
        </p:nvSpPr>
        <p:spPr bwMode="gray">
          <a:xfrm>
            <a:off x="7185566" y="1371600"/>
            <a:ext cx="325605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896E355A-BFB7-4AB9-9334-618CBF79D6E7}"/>
              </a:ext>
            </a:extLst>
          </p:cNvPr>
          <p:cNvCxnSpPr>
            <a:cxnSpLocks/>
          </p:cNvCxnSpPr>
          <p:nvPr/>
        </p:nvCxnSpPr>
        <p:spPr bwMode="gray">
          <a:xfrm>
            <a:off x="7185566"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8043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923436" y="0"/>
            <a:ext cx="9769966" cy="7561263"/>
          </a:xfrm>
          <a:prstGeom prst="rect">
            <a:avLst/>
          </a:prstGeom>
          <a:blipFill dpi="0" rotWithShape="1">
            <a:blip r:embed="rId2">
              <a:alphaModFix amt="60000"/>
            </a:blip>
            <a:srcRect/>
            <a:stretch>
              <a:fillRect r="-94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2" name="Заголовок 1"/>
          <p:cNvSpPr>
            <a:spLocks noGrp="1"/>
          </p:cNvSpPr>
          <p:nvPr>
            <p:ph type="ctrTitle" hasCustomPrompt="1"/>
          </p:nvPr>
        </p:nvSpPr>
        <p:spPr>
          <a:xfrm>
            <a:off x="925928" y="1407235"/>
            <a:ext cx="5683653"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3" name="Подзаголовок 2"/>
          <p:cNvSpPr>
            <a:spLocks noGrp="1"/>
          </p:cNvSpPr>
          <p:nvPr>
            <p:ph type="subTitle" idx="1"/>
          </p:nvPr>
        </p:nvSpPr>
        <p:spPr>
          <a:xfrm>
            <a:off x="925927" y="4555339"/>
            <a:ext cx="568365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
        <p:nvSpPr>
          <p:cNvPr id="4" name="Дата 3"/>
          <p:cNvSpPr>
            <a:spLocks noGrp="1"/>
          </p:cNvSpPr>
          <p:nvPr>
            <p:ph type="dt" sz="half" idx="10"/>
          </p:nvPr>
        </p:nvSpPr>
        <p:spPr/>
        <p:txBody>
          <a:bodyPr/>
          <a:lstStyle/>
          <a:p>
            <a:fld id="{8EED48E4-12A1-48D1-A744-8CA2AB4D3CB2}" type="datetimeFigureOut">
              <a:rPr lang="ru-RU" smtClean="0"/>
              <a:t>05.08.2022</a:t>
            </a:fld>
            <a:endParaRPr lang="ru-RU"/>
          </a:p>
        </p:txBody>
      </p:sp>
      <p:sp>
        <p:nvSpPr>
          <p:cNvPr id="6" name="Номер слайда 5"/>
          <p:cNvSpPr>
            <a:spLocks noGrp="1"/>
          </p:cNvSpPr>
          <p:nvPr>
            <p:ph type="sldNum" sz="quarter" idx="12"/>
          </p:nvPr>
        </p:nvSpPr>
        <p:spPr/>
        <p:txBody>
          <a:bodyPr/>
          <a:lstStyle/>
          <a:p>
            <a:fld id="{2056EA1A-B6B2-4947-8861-48417E9FC52E}" type="slidenum">
              <a:rPr lang="ru-RU" smtClean="0"/>
              <a:t>‹#›</a:t>
            </a:fld>
            <a:endParaRPr lang="ru-RU"/>
          </a:p>
        </p:txBody>
      </p:sp>
    </p:spTree>
    <p:extLst>
      <p:ext uri="{BB962C8B-B14F-4D97-AF65-F5344CB8AC3E}">
        <p14:creationId xmlns:p14="http://schemas.microsoft.com/office/powerpoint/2010/main" val="42118410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632136" y="0"/>
            <a:ext cx="10061264" cy="7561263"/>
          </a:xfrm>
          <a:prstGeom prst="rect">
            <a:avLst/>
          </a:prstGeom>
          <a:blipFill dpi="0" rotWithShape="1">
            <a:blip r:embed="rId2">
              <a:alphaModFix amt="60000"/>
            </a:blip>
            <a:srcRect/>
            <a:stretch>
              <a:fillRect r="-62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2" name="Заголовок 1"/>
          <p:cNvSpPr>
            <a:spLocks noGrp="1"/>
          </p:cNvSpPr>
          <p:nvPr>
            <p:ph type="ctrTitle" hasCustomPrompt="1"/>
          </p:nvPr>
        </p:nvSpPr>
        <p:spPr>
          <a:xfrm>
            <a:off x="925928" y="1407235"/>
            <a:ext cx="5683653"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3" name="Подзаголовок 2"/>
          <p:cNvSpPr>
            <a:spLocks noGrp="1"/>
          </p:cNvSpPr>
          <p:nvPr>
            <p:ph type="subTitle" idx="1"/>
          </p:nvPr>
        </p:nvSpPr>
        <p:spPr>
          <a:xfrm>
            <a:off x="925927" y="4555339"/>
            <a:ext cx="568365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
        <p:nvSpPr>
          <p:cNvPr id="4" name="Дата 3"/>
          <p:cNvSpPr>
            <a:spLocks noGrp="1"/>
          </p:cNvSpPr>
          <p:nvPr>
            <p:ph type="dt" sz="half" idx="10"/>
          </p:nvPr>
        </p:nvSpPr>
        <p:spPr/>
        <p:txBody>
          <a:bodyPr/>
          <a:lstStyle/>
          <a:p>
            <a:fld id="{8EED48E4-12A1-48D1-A744-8CA2AB4D3CB2}" type="datetimeFigureOut">
              <a:rPr lang="ru-RU" smtClean="0"/>
              <a:t>05.08.2022</a:t>
            </a:fld>
            <a:endParaRPr lang="ru-RU"/>
          </a:p>
        </p:txBody>
      </p:sp>
      <p:sp>
        <p:nvSpPr>
          <p:cNvPr id="6" name="Номер слайда 5"/>
          <p:cNvSpPr>
            <a:spLocks noGrp="1"/>
          </p:cNvSpPr>
          <p:nvPr>
            <p:ph type="sldNum" sz="quarter" idx="12"/>
          </p:nvPr>
        </p:nvSpPr>
        <p:spPr/>
        <p:txBody>
          <a:bodyPr/>
          <a:lstStyle/>
          <a:p>
            <a:fld id="{2056EA1A-B6B2-4947-8861-48417E9FC52E}" type="slidenum">
              <a:rPr lang="ru-RU" smtClean="0"/>
              <a:t>‹#›</a:t>
            </a:fld>
            <a:endParaRPr lang="ru-RU"/>
          </a:p>
        </p:txBody>
      </p:sp>
    </p:spTree>
    <p:extLst>
      <p:ext uri="{BB962C8B-B14F-4D97-AF65-F5344CB8AC3E}">
        <p14:creationId xmlns:p14="http://schemas.microsoft.com/office/powerpoint/2010/main" val="3989691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1" name="Прямоугольник 10"/>
          <p:cNvSpPr/>
          <p:nvPr userDrawn="1"/>
        </p:nvSpPr>
        <p:spPr>
          <a:xfrm>
            <a:off x="0" y="0"/>
            <a:ext cx="10693400" cy="7561263"/>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4" name="Дата 3"/>
          <p:cNvSpPr>
            <a:spLocks noGrp="1"/>
          </p:cNvSpPr>
          <p:nvPr>
            <p:ph type="dt" sz="half" idx="10"/>
          </p:nvPr>
        </p:nvSpPr>
        <p:spPr/>
        <p:txBody>
          <a:bodyPr/>
          <a:lstStyle/>
          <a:p>
            <a:fld id="{8EED48E4-12A1-48D1-A744-8CA2AB4D3CB2}" type="datetimeFigureOut">
              <a:rPr lang="ru-RU" smtClean="0"/>
              <a:t>05.08.2022</a:t>
            </a:fld>
            <a:endParaRPr lang="ru-RU"/>
          </a:p>
        </p:txBody>
      </p:sp>
      <p:sp>
        <p:nvSpPr>
          <p:cNvPr id="6" name="Номер слайда 5"/>
          <p:cNvSpPr>
            <a:spLocks noGrp="1"/>
          </p:cNvSpPr>
          <p:nvPr>
            <p:ph type="sldNum" sz="quarter" idx="12"/>
          </p:nvPr>
        </p:nvSpPr>
        <p:spPr/>
        <p:txBody>
          <a:bodyPr/>
          <a:lstStyle/>
          <a:p>
            <a:fld id="{2056EA1A-B6B2-4947-8861-48417E9FC52E}" type="slidenum">
              <a:rPr lang="ru-RU" smtClean="0"/>
              <a:t>‹#›</a:t>
            </a:fld>
            <a:endParaRPr lang="ru-RU"/>
          </a:p>
        </p:txBody>
      </p:sp>
      <p:sp>
        <p:nvSpPr>
          <p:cNvPr id="7" name="Заголовок 1"/>
          <p:cNvSpPr>
            <a:spLocks noGrp="1"/>
          </p:cNvSpPr>
          <p:nvPr>
            <p:ph type="ctrTitle" hasCustomPrompt="1"/>
          </p:nvPr>
        </p:nvSpPr>
        <p:spPr>
          <a:xfrm>
            <a:off x="925928" y="1407235"/>
            <a:ext cx="8210804"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8" name="Подзаголовок 2"/>
          <p:cNvSpPr>
            <a:spLocks noGrp="1"/>
          </p:cNvSpPr>
          <p:nvPr>
            <p:ph type="subTitle" idx="1"/>
          </p:nvPr>
        </p:nvSpPr>
        <p:spPr>
          <a:xfrm>
            <a:off x="925927" y="4555339"/>
            <a:ext cx="821080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Tree>
    <p:extLst>
      <p:ext uri="{BB962C8B-B14F-4D97-AF65-F5344CB8AC3E}">
        <p14:creationId xmlns:p14="http://schemas.microsoft.com/office/powerpoint/2010/main" val="12147510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B16458D-0D8A-44CB-8F8F-C2FC3ED7EAE9}"/>
              </a:ext>
            </a:extLst>
          </p:cNvPr>
          <p:cNvSpPr/>
          <p:nvPr userDrawn="1"/>
        </p:nvSpPr>
        <p:spPr>
          <a:xfrm>
            <a:off x="2450014" y="0"/>
            <a:ext cx="8243386" cy="7561263"/>
          </a:xfrm>
          <a:prstGeom prst="rect">
            <a:avLst/>
          </a:prstGeom>
          <a:blipFill dpi="0" rotWithShape="1">
            <a:blip r:embed="rId2">
              <a:alphaModFix amt="60000"/>
            </a:blip>
            <a:srcRect/>
            <a:stretch>
              <a:fillRect l="-1" r="-297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2" name="Дата 1"/>
          <p:cNvSpPr>
            <a:spLocks noGrp="1"/>
          </p:cNvSpPr>
          <p:nvPr>
            <p:ph type="dt" sz="half" idx="10"/>
          </p:nvPr>
        </p:nvSpPr>
        <p:spPr/>
        <p:txBody>
          <a:bodyPr/>
          <a:lstStyle/>
          <a:p>
            <a:fld id="{8EED48E4-12A1-48D1-A744-8CA2AB4D3CB2}" type="datetimeFigureOut">
              <a:rPr lang="ru-RU" smtClean="0"/>
              <a:t>05.08.2022</a:t>
            </a:fld>
            <a:endParaRPr lang="ru-RU"/>
          </a:p>
        </p:txBody>
      </p:sp>
      <p:sp>
        <p:nvSpPr>
          <p:cNvPr id="4" name="Номер слайда 3"/>
          <p:cNvSpPr>
            <a:spLocks noGrp="1"/>
          </p:cNvSpPr>
          <p:nvPr>
            <p:ph type="sldNum" sz="quarter" idx="12"/>
          </p:nvPr>
        </p:nvSpPr>
        <p:spPr/>
        <p:txBody>
          <a:bodyPr/>
          <a:lstStyle/>
          <a:p>
            <a:fld id="{2056EA1A-B6B2-4947-8861-48417E9FC52E}" type="slidenum">
              <a:rPr lang="ru-RU" smtClean="0"/>
              <a:t>‹#›</a:t>
            </a:fld>
            <a:endParaRPr lang="ru-RU"/>
          </a:p>
        </p:txBody>
      </p:sp>
    </p:spTree>
    <p:extLst>
      <p:ext uri="{BB962C8B-B14F-4D97-AF65-F5344CB8AC3E}">
        <p14:creationId xmlns:p14="http://schemas.microsoft.com/office/powerpoint/2010/main" val="12784192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93792" y="367563"/>
            <a:ext cx="6947924" cy="2502918"/>
          </a:xfrm>
        </p:spPr>
        <p:txBody>
          <a:bodyPr>
            <a:noAutofit/>
          </a:bodyPr>
          <a:lstStyle>
            <a:lvl1pPr>
              <a:lnSpc>
                <a:spcPct val="80000"/>
              </a:lnSpc>
              <a:defRPr sz="7016"/>
            </a:lvl1pPr>
          </a:lstStyle>
          <a:p>
            <a:r>
              <a:rPr lang="ru-RU"/>
              <a:t>Образец </a:t>
            </a:r>
            <a:br>
              <a:rPr lang="ru-RU"/>
            </a:br>
            <a:r>
              <a:rPr lang="ru-RU"/>
              <a:t>заголовка</a:t>
            </a:r>
          </a:p>
        </p:txBody>
      </p:sp>
      <p:sp>
        <p:nvSpPr>
          <p:cNvPr id="3" name="Дата 2"/>
          <p:cNvSpPr>
            <a:spLocks noGrp="1"/>
          </p:cNvSpPr>
          <p:nvPr>
            <p:ph type="dt" sz="half" idx="10"/>
          </p:nvPr>
        </p:nvSpPr>
        <p:spPr/>
        <p:txBody>
          <a:bodyPr/>
          <a:lstStyle/>
          <a:p>
            <a:fld id="{8EED48E4-12A1-48D1-A744-8CA2AB4D3CB2}" type="datetimeFigureOut">
              <a:rPr lang="ru-RU" smtClean="0"/>
              <a:t>05.08.2022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t>‹#›</a:t>
            </a:fld>
            <a:endParaRPr lang="ru-RU"/>
          </a:p>
        </p:txBody>
      </p:sp>
      <p:sp>
        <p:nvSpPr>
          <p:cNvPr id="11" name="Прямоугольник 10">
            <a:extLst>
              <a:ext uri="{FF2B5EF4-FFF2-40B4-BE49-F238E27FC236}">
                <a16:creationId xmlns:a16="http://schemas.microsoft.com/office/drawing/2014/main" id="{1E080E62-8365-4E42-A416-3C94B796EFF4}"/>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2" name="Прямоугольник 11">
            <a:extLst>
              <a:ext uri="{FF2B5EF4-FFF2-40B4-BE49-F238E27FC236}">
                <a16:creationId xmlns:a16="http://schemas.microsoft.com/office/drawing/2014/main" id="{1F3C1A7A-9D08-4DF8-B0EE-34C844DD4DE1}"/>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25946998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p:txBody>
          <a:bodyPr/>
          <a:lstStyle/>
          <a:p>
            <a:fld id="{8EED48E4-12A1-48D1-A744-8CA2AB4D3CB2}" type="datetimeFigureOut">
              <a:rPr lang="ru-RU" smtClean="0"/>
              <a:pPr/>
              <a:t>05.08.2022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pPr/>
              <a:t>‹#›</a:t>
            </a:fld>
            <a:endParaRPr lang="ru-RU"/>
          </a:p>
        </p:txBody>
      </p:sp>
      <p:sp>
        <p:nvSpPr>
          <p:cNvPr id="8" name="Прямоугольник 7">
            <a:extLst>
              <a:ext uri="{FF2B5EF4-FFF2-40B4-BE49-F238E27FC236}">
                <a16:creationId xmlns:a16="http://schemas.microsoft.com/office/drawing/2014/main" id="{BF4ECF11-73FD-4B76-80F1-A6F04130DEB4}"/>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9" name="Прямоугольник 8">
            <a:extLst>
              <a:ext uri="{FF2B5EF4-FFF2-40B4-BE49-F238E27FC236}">
                <a16:creationId xmlns:a16="http://schemas.microsoft.com/office/drawing/2014/main" id="{3D1E84F2-A734-4476-82E8-FCC3B8A965A4}"/>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12682653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5" name="Дата 4"/>
          <p:cNvSpPr>
            <a:spLocks noGrp="1"/>
          </p:cNvSpPr>
          <p:nvPr>
            <p:ph type="dt" sz="half" idx="10"/>
          </p:nvPr>
        </p:nvSpPr>
        <p:spPr/>
        <p:txBody>
          <a:bodyPr/>
          <a:lstStyle/>
          <a:p>
            <a:fld id="{8EED48E4-12A1-48D1-A744-8CA2AB4D3CB2}" type="datetimeFigureOut">
              <a:rPr lang="ru-RU" smtClean="0"/>
              <a:t>05.08.2022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3" name="Объект 2"/>
          <p:cNvSpPr>
            <a:spLocks noGrp="1"/>
          </p:cNvSpPr>
          <p:nvPr>
            <p:ph sz="half" idx="1"/>
          </p:nvPr>
        </p:nvSpPr>
        <p:spPr>
          <a:xfrm>
            <a:off x="925927" y="1795802"/>
            <a:ext cx="4104707" cy="47642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662770" y="1795802"/>
            <a:ext cx="4104707" cy="47642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id="{D2F0B5FB-1F91-4BE9-8B02-D8344992598C}"/>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1" name="Прямоугольник 10">
            <a:extLst>
              <a:ext uri="{FF2B5EF4-FFF2-40B4-BE49-F238E27FC236}">
                <a16:creationId xmlns:a16="http://schemas.microsoft.com/office/drawing/2014/main" id="{5A015478-6AF8-4157-A277-5CAA62154C23}"/>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3643724088"/>
      </p:ext>
    </p:extLst>
  </p:cSld>
  <p:clrMapOvr>
    <a:masterClrMapping/>
  </p:clrMapOvr>
  <p:extLst>
    <p:ext uri="{DCECCB84-F9BA-43D5-87BE-67443E8EF086}">
      <p15:sldGuideLst xmlns:p15="http://schemas.microsoft.com/office/powerpoint/2012/main">
        <p15:guide id="1" orient="horz" pos="1026">
          <p15:clr>
            <a:srgbClr val="FBAE40"/>
          </p15:clr>
        </p15:guide>
        <p15:guide id="2" pos="3613">
          <p15:clr>
            <a:srgbClr val="FBAE40"/>
          </p15:clr>
        </p15:guide>
        <p15:guide id="3" pos="4067">
          <p15:clr>
            <a:srgbClr val="FBAE40"/>
          </p15:clr>
        </p15:guide>
        <p15:guide id="4" orient="horz" pos="3748">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925927" y="1795801"/>
            <a:ext cx="4104707" cy="794633"/>
          </a:xfrm>
        </p:spPr>
        <p:txBody>
          <a:bodyPr anchor="t"/>
          <a:lstStyle>
            <a:lvl1pPr marL="0" indent="0">
              <a:buNone/>
              <a:defRPr sz="2105" b="1"/>
            </a:lvl1pPr>
            <a:lvl2pPr marL="400987" indent="0">
              <a:buNone/>
              <a:defRPr sz="1754" b="1"/>
            </a:lvl2pPr>
            <a:lvl3pPr marL="801975" indent="0">
              <a:buNone/>
              <a:defRPr sz="1579" b="1"/>
            </a:lvl3pPr>
            <a:lvl4pPr marL="1202962" indent="0">
              <a:buNone/>
              <a:defRPr sz="1403" b="1"/>
            </a:lvl4pPr>
            <a:lvl5pPr marL="1603949" indent="0">
              <a:buNone/>
              <a:defRPr sz="1403" b="1"/>
            </a:lvl5pPr>
            <a:lvl6pPr marL="2004936" indent="0">
              <a:buNone/>
              <a:defRPr sz="1403" b="1"/>
            </a:lvl6pPr>
            <a:lvl7pPr marL="2405924" indent="0">
              <a:buNone/>
              <a:defRPr sz="1403" b="1"/>
            </a:lvl7pPr>
            <a:lvl8pPr marL="2806911" indent="0">
              <a:buNone/>
              <a:defRPr sz="1403" b="1"/>
            </a:lvl8pPr>
            <a:lvl9pPr marL="3207898" indent="0">
              <a:buNone/>
              <a:defRPr sz="1403" b="1"/>
            </a:lvl9pPr>
          </a:lstStyle>
          <a:p>
            <a:pPr lvl="0"/>
            <a:r>
              <a:rPr lang="ru-RU"/>
              <a:t>Образец текста</a:t>
            </a:r>
          </a:p>
        </p:txBody>
      </p:sp>
      <p:sp>
        <p:nvSpPr>
          <p:cNvPr id="5" name="Текст 4"/>
          <p:cNvSpPr>
            <a:spLocks noGrp="1"/>
          </p:cNvSpPr>
          <p:nvPr>
            <p:ph type="body" sz="quarter" idx="3"/>
          </p:nvPr>
        </p:nvSpPr>
        <p:spPr>
          <a:xfrm>
            <a:off x="5662769" y="1795801"/>
            <a:ext cx="4104706" cy="794633"/>
          </a:xfrm>
        </p:spPr>
        <p:txBody>
          <a:bodyPr anchor="t"/>
          <a:lstStyle>
            <a:lvl1pPr marL="0" indent="0">
              <a:buNone/>
              <a:defRPr sz="2105" b="1"/>
            </a:lvl1pPr>
            <a:lvl2pPr marL="400987" indent="0">
              <a:buNone/>
              <a:defRPr sz="1754" b="1"/>
            </a:lvl2pPr>
            <a:lvl3pPr marL="801975" indent="0">
              <a:buNone/>
              <a:defRPr sz="1579" b="1"/>
            </a:lvl3pPr>
            <a:lvl4pPr marL="1202962" indent="0">
              <a:buNone/>
              <a:defRPr sz="1403" b="1"/>
            </a:lvl4pPr>
            <a:lvl5pPr marL="1603949" indent="0">
              <a:buNone/>
              <a:defRPr sz="1403" b="1"/>
            </a:lvl5pPr>
            <a:lvl6pPr marL="2004936" indent="0">
              <a:buNone/>
              <a:defRPr sz="1403" b="1"/>
            </a:lvl6pPr>
            <a:lvl7pPr marL="2405924" indent="0">
              <a:buNone/>
              <a:defRPr sz="1403" b="1"/>
            </a:lvl7pPr>
            <a:lvl8pPr marL="2806911" indent="0">
              <a:buNone/>
              <a:defRPr sz="1403" b="1"/>
            </a:lvl8pPr>
            <a:lvl9pPr marL="3207898" indent="0">
              <a:buNone/>
              <a:defRPr sz="1403" b="1"/>
            </a:lvl9pPr>
          </a:lstStyle>
          <a:p>
            <a:pPr lvl="0"/>
            <a:r>
              <a:rPr lang="ru-RU"/>
              <a:t>Образец текста</a:t>
            </a:r>
          </a:p>
        </p:txBody>
      </p:sp>
      <p:sp>
        <p:nvSpPr>
          <p:cNvPr id="7" name="Дата 6"/>
          <p:cNvSpPr>
            <a:spLocks noGrp="1"/>
          </p:cNvSpPr>
          <p:nvPr>
            <p:ph type="dt" sz="half" idx="10"/>
          </p:nvPr>
        </p:nvSpPr>
        <p:spPr/>
        <p:txBody>
          <a:bodyPr/>
          <a:lstStyle/>
          <a:p>
            <a:fld id="{8EED48E4-12A1-48D1-A744-8CA2AB4D3CB2}" type="datetimeFigureOut">
              <a:rPr lang="ru-RU" smtClean="0"/>
              <a:t>05.08.2022</a:t>
            </a:fld>
            <a:endParaRPr lang="ru-RU"/>
          </a:p>
        </p:txBody>
      </p:sp>
      <p:sp>
        <p:nvSpPr>
          <p:cNvPr id="9" name="Номер слайда 8"/>
          <p:cNvSpPr>
            <a:spLocks noGrp="1"/>
          </p:cNvSpPr>
          <p:nvPr>
            <p:ph type="sldNum" sz="quarter" idx="12"/>
          </p:nvPr>
        </p:nvSpPr>
        <p:spPr/>
        <p:txBody>
          <a:bodyPr/>
          <a:lstStyle/>
          <a:p>
            <a:fld id="{2056EA1A-B6B2-4947-8861-48417E9FC52E}" type="slidenum">
              <a:rPr lang="ru-RU" smtClean="0"/>
              <a:t>‹#›</a:t>
            </a:fld>
            <a:endParaRPr lang="ru-RU"/>
          </a:p>
        </p:txBody>
      </p:sp>
      <p:sp>
        <p:nvSpPr>
          <p:cNvPr id="10"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4" name="Объект 3"/>
          <p:cNvSpPr>
            <a:spLocks noGrp="1"/>
          </p:cNvSpPr>
          <p:nvPr>
            <p:ph sz="half" idx="2"/>
          </p:nvPr>
        </p:nvSpPr>
        <p:spPr>
          <a:xfrm>
            <a:off x="925926" y="2590434"/>
            <a:ext cx="4104706" cy="396966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5662769" y="2590434"/>
            <a:ext cx="4104706" cy="396966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Прямоугольник 12">
            <a:extLst>
              <a:ext uri="{FF2B5EF4-FFF2-40B4-BE49-F238E27FC236}">
                <a16:creationId xmlns:a16="http://schemas.microsoft.com/office/drawing/2014/main" id="{BEF507C7-515C-4E4D-8BC3-9DC292CF53FB}"/>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4" name="Прямоугольник 13">
            <a:extLst>
              <a:ext uri="{FF2B5EF4-FFF2-40B4-BE49-F238E27FC236}">
                <a16:creationId xmlns:a16="http://schemas.microsoft.com/office/drawing/2014/main" id="{8111F214-507D-46DA-9727-E35083375C6B}"/>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4156153396"/>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3748">
          <p15:clr>
            <a:srgbClr val="FBAE40"/>
          </p15:clr>
        </p15:guide>
        <p15:guide id="4" orient="horz" pos="1026">
          <p15:clr>
            <a:srgbClr val="FBAE40"/>
          </p15:clr>
        </p15:guide>
        <p15:guide id="5" orient="horz" pos="148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88" y="367563"/>
            <a:ext cx="10105822" cy="1569958"/>
          </a:xfrm>
        </p:spPr>
        <p:txBody>
          <a:bodyPr anchor="b"/>
          <a:lstStyle>
            <a:lvl1pPr>
              <a:defRPr sz="2807"/>
            </a:lvl1pPr>
          </a:lstStyle>
          <a:p>
            <a:r>
              <a:rPr lang="ru-RU"/>
              <a:t>Образец заголовка</a:t>
            </a:r>
          </a:p>
        </p:txBody>
      </p:sp>
      <p:sp>
        <p:nvSpPr>
          <p:cNvPr id="5" name="Дата 4"/>
          <p:cNvSpPr>
            <a:spLocks noGrp="1"/>
          </p:cNvSpPr>
          <p:nvPr>
            <p:ph type="dt" sz="half" idx="10"/>
          </p:nvPr>
        </p:nvSpPr>
        <p:spPr/>
        <p:txBody>
          <a:bodyPr/>
          <a:lstStyle/>
          <a:p>
            <a:fld id="{8EED48E4-12A1-48D1-A744-8CA2AB4D3CB2}" type="datetimeFigureOut">
              <a:rPr lang="ru-RU" smtClean="0"/>
              <a:t>05.08.2022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3" name="Объект 2"/>
          <p:cNvSpPr>
            <a:spLocks noGrp="1"/>
          </p:cNvSpPr>
          <p:nvPr>
            <p:ph idx="1"/>
          </p:nvPr>
        </p:nvSpPr>
        <p:spPr>
          <a:xfrm>
            <a:off x="4082426" y="2193118"/>
            <a:ext cx="6317186" cy="4366980"/>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293789" y="2193118"/>
            <a:ext cx="3157895" cy="4366979"/>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2" name="Прямоугольник 11">
            <a:extLst>
              <a:ext uri="{FF2B5EF4-FFF2-40B4-BE49-F238E27FC236}">
                <a16:creationId xmlns:a16="http://schemas.microsoft.com/office/drawing/2014/main" id="{FA522BFA-8D7D-40A7-A59E-2C0CD384530F}"/>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3" name="Прямоугольник 12">
            <a:extLst>
              <a:ext uri="{FF2B5EF4-FFF2-40B4-BE49-F238E27FC236}">
                <a16:creationId xmlns:a16="http://schemas.microsoft.com/office/drawing/2014/main" id="{26508CEC-2F41-4A37-8FFB-E1B7E9D0F3C5}"/>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1270055221"/>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748">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082426" y="2193118"/>
            <a:ext cx="6317186" cy="4366980"/>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5" name="Дата 4"/>
          <p:cNvSpPr>
            <a:spLocks noGrp="1"/>
          </p:cNvSpPr>
          <p:nvPr>
            <p:ph type="dt" sz="half" idx="10"/>
          </p:nvPr>
        </p:nvSpPr>
        <p:spPr/>
        <p:txBody>
          <a:bodyPr/>
          <a:lstStyle/>
          <a:p>
            <a:fld id="{8EED48E4-12A1-48D1-A744-8CA2AB4D3CB2}" type="datetimeFigureOut">
              <a:rPr lang="ru-RU" smtClean="0"/>
              <a:t>05.08.2022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8" name="Заголовок 1"/>
          <p:cNvSpPr>
            <a:spLocks noGrp="1"/>
          </p:cNvSpPr>
          <p:nvPr>
            <p:ph type="title"/>
          </p:nvPr>
        </p:nvSpPr>
        <p:spPr>
          <a:xfrm>
            <a:off x="293789" y="367563"/>
            <a:ext cx="10105822" cy="1569958"/>
          </a:xfrm>
        </p:spPr>
        <p:txBody>
          <a:bodyPr anchor="b"/>
          <a:lstStyle>
            <a:lvl1pPr>
              <a:defRPr sz="2807"/>
            </a:lvl1pPr>
          </a:lstStyle>
          <a:p>
            <a:r>
              <a:rPr lang="ru-RU"/>
              <a:t>Образец заголовка</a:t>
            </a:r>
          </a:p>
        </p:txBody>
      </p:sp>
      <p:sp>
        <p:nvSpPr>
          <p:cNvPr id="9" name="Текст 3"/>
          <p:cNvSpPr>
            <a:spLocks noGrp="1"/>
          </p:cNvSpPr>
          <p:nvPr>
            <p:ph type="body" sz="half" idx="2"/>
          </p:nvPr>
        </p:nvSpPr>
        <p:spPr>
          <a:xfrm>
            <a:off x="293789" y="2193118"/>
            <a:ext cx="3157895" cy="4366979"/>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2" name="Прямоугольник 11">
            <a:extLst>
              <a:ext uri="{FF2B5EF4-FFF2-40B4-BE49-F238E27FC236}">
                <a16:creationId xmlns:a16="http://schemas.microsoft.com/office/drawing/2014/main" id="{7DE753D5-E295-4EF1-9785-4ED7E0440AA1}"/>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3" name="Прямоугольник 12">
            <a:extLst>
              <a:ext uri="{FF2B5EF4-FFF2-40B4-BE49-F238E27FC236}">
                <a16:creationId xmlns:a16="http://schemas.microsoft.com/office/drawing/2014/main" id="{D57EAEAC-CAB3-4106-8DC3-DA2710174D4F}"/>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3560479493"/>
      </p:ext>
    </p:extLst>
  </p:cSld>
  <p:clrMapOvr>
    <a:masterClrMapping/>
  </p:clrMapOvr>
  <p:extLst>
    <p:ext uri="{DCECCB84-F9BA-43D5-87BE-67443E8EF086}">
      <p15:sldGuideLst xmlns:p15="http://schemas.microsoft.com/office/powerpoint/2012/main">
        <p15:guide id="1" orient="horz" pos="37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700"/>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54CADE3D-32C8-49B5-959F-A51B0315A95A}"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2" y="4804441"/>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526F2951-26C2-414F-AD6D-C99A3D5E9A68}"/>
              </a:ext>
            </a:extLst>
          </p:cNvPr>
          <p:cNvSpPr>
            <a:spLocks noGrp="1"/>
          </p:cNvSpPr>
          <p:nvPr>
            <p:ph type="body" sz="quarter" idx="29"/>
          </p:nvPr>
        </p:nvSpPr>
        <p:spPr bwMode="gray">
          <a:xfrm>
            <a:off x="233362"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4"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Straight Connector 23">
            <a:extLst>
              <a:ext uri="{FF2B5EF4-FFF2-40B4-BE49-F238E27FC236}">
                <a16:creationId xmlns:a16="http://schemas.microsoft.com/office/drawing/2014/main" id="{CAC32974-6F9C-4FC4-9118-4A47212B8AAE}"/>
              </a:ext>
            </a:extLst>
          </p:cNvPr>
          <p:cNvCxnSpPr>
            <a:cxnSpLocks/>
          </p:cNvCxnSpPr>
          <p:nvPr/>
        </p:nvCxnSpPr>
        <p:spPr bwMode="gray">
          <a:xfrm>
            <a:off x="250825"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1"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99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925929" y="1045975"/>
            <a:ext cx="2525759" cy="1579348"/>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10" name="Рисунок 2"/>
          <p:cNvSpPr>
            <a:spLocks noGrp="1"/>
          </p:cNvSpPr>
          <p:nvPr>
            <p:ph type="pic" idx="13"/>
          </p:nvPr>
        </p:nvSpPr>
        <p:spPr>
          <a:xfrm>
            <a:off x="4083822" y="1045975"/>
            <a:ext cx="2525757" cy="1579348"/>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13" name="Рисунок 2"/>
          <p:cNvSpPr>
            <a:spLocks noGrp="1"/>
          </p:cNvSpPr>
          <p:nvPr>
            <p:ph type="pic" idx="15"/>
          </p:nvPr>
        </p:nvSpPr>
        <p:spPr>
          <a:xfrm>
            <a:off x="7241718" y="1045975"/>
            <a:ext cx="2525759" cy="1579348"/>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5" name="Дата 4"/>
          <p:cNvSpPr>
            <a:spLocks noGrp="1"/>
          </p:cNvSpPr>
          <p:nvPr>
            <p:ph type="dt" sz="half" idx="10"/>
          </p:nvPr>
        </p:nvSpPr>
        <p:spPr/>
        <p:txBody>
          <a:bodyPr/>
          <a:lstStyle/>
          <a:p>
            <a:fld id="{8EED48E4-12A1-48D1-A744-8CA2AB4D3CB2}" type="datetimeFigureOut">
              <a:rPr lang="ru-RU" smtClean="0"/>
              <a:t>05.08.2022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9" name="Текст 3"/>
          <p:cNvSpPr>
            <a:spLocks noGrp="1"/>
          </p:cNvSpPr>
          <p:nvPr>
            <p:ph type="body" sz="half" idx="2"/>
          </p:nvPr>
        </p:nvSpPr>
        <p:spPr>
          <a:xfrm>
            <a:off x="925929" y="2625322"/>
            <a:ext cx="2525758" cy="3163517"/>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2" name="Текст 3"/>
          <p:cNvSpPr>
            <a:spLocks noGrp="1"/>
          </p:cNvSpPr>
          <p:nvPr>
            <p:ph type="body" sz="half" idx="14"/>
          </p:nvPr>
        </p:nvSpPr>
        <p:spPr>
          <a:xfrm>
            <a:off x="4083822" y="2625322"/>
            <a:ext cx="2525758" cy="3163517"/>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5" name="Текст 3"/>
          <p:cNvSpPr>
            <a:spLocks noGrp="1"/>
          </p:cNvSpPr>
          <p:nvPr>
            <p:ph type="body" sz="half" idx="16"/>
          </p:nvPr>
        </p:nvSpPr>
        <p:spPr>
          <a:xfrm>
            <a:off x="7241719" y="2625322"/>
            <a:ext cx="2525758" cy="3163517"/>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6" name="Прямоугольник 15">
            <a:extLst>
              <a:ext uri="{FF2B5EF4-FFF2-40B4-BE49-F238E27FC236}">
                <a16:creationId xmlns:a16="http://schemas.microsoft.com/office/drawing/2014/main" id="{41B57BE9-70AA-4B5C-BC13-5689B1CCE7E4}"/>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7" name="Прямоугольник 16">
            <a:extLst>
              <a:ext uri="{FF2B5EF4-FFF2-40B4-BE49-F238E27FC236}">
                <a16:creationId xmlns:a16="http://schemas.microsoft.com/office/drawing/2014/main" id="{6277821A-A2AF-4ED5-8568-42BB6C1C456D}"/>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3964855653"/>
      </p:ext>
    </p:extLst>
  </p:cSld>
  <p:clrMapOvr>
    <a:masterClrMapping/>
  </p:clrMapOvr>
  <p:extLst>
    <p:ext uri="{DCECCB84-F9BA-43D5-87BE-67443E8EF086}">
      <p15:sldGuideLst xmlns:p15="http://schemas.microsoft.com/office/powerpoint/2012/main">
        <p15:guide id="1" orient="horz" pos="3680">
          <p15:clr>
            <a:srgbClr val="FBAE40"/>
          </p15:clr>
        </p15:guide>
        <p15:guide id="2" orient="horz" pos="21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 y="0"/>
            <a:ext cx="10673634" cy="7561263"/>
          </a:xfrm>
          <a:prstGeom prst="rect">
            <a:avLst/>
          </a:prstGeom>
        </p:spPr>
      </p:pic>
      <p:sp>
        <p:nvSpPr>
          <p:cNvPr id="12" name="Рисунок 2"/>
          <p:cNvSpPr>
            <a:spLocks noGrp="1"/>
          </p:cNvSpPr>
          <p:nvPr>
            <p:ph type="pic" idx="1"/>
          </p:nvPr>
        </p:nvSpPr>
        <p:spPr>
          <a:xfrm>
            <a:off x="2305765" y="2194867"/>
            <a:ext cx="6065163" cy="3539092"/>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p:txBody>
          <a:bodyPr/>
          <a:lstStyle/>
          <a:p>
            <a:fld id="{8EED48E4-12A1-48D1-A744-8CA2AB4D3CB2}" type="datetimeFigureOut">
              <a:rPr lang="ru-RU" smtClean="0"/>
              <a:pPr/>
              <a:t>05.08.2022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pPr/>
              <a:t>‹#›</a:t>
            </a:fld>
            <a:endParaRPr lang="ru-RU"/>
          </a:p>
        </p:txBody>
      </p:sp>
      <p:sp>
        <p:nvSpPr>
          <p:cNvPr id="10" name="Прямоугольник 9">
            <a:extLst>
              <a:ext uri="{FF2B5EF4-FFF2-40B4-BE49-F238E27FC236}">
                <a16:creationId xmlns:a16="http://schemas.microsoft.com/office/drawing/2014/main" id="{2E9EA69E-73C8-49EB-AD21-82921D4DE627}"/>
              </a:ext>
            </a:extLst>
          </p:cNvPr>
          <p:cNvSpPr>
            <a:spLocks noChangeAspect="1"/>
          </p:cNvSpPr>
          <p:nvPr userDrawn="1"/>
        </p:nvSpPr>
        <p:spPr>
          <a:xfrm>
            <a:off x="2741726" y="6483566"/>
            <a:ext cx="4486624" cy="1077698"/>
          </a:xfrm>
          <a:prstGeom prst="rect">
            <a:avLst/>
          </a:prstGeom>
          <a:blipFill dpi="0" rotWithShape="1">
            <a:blip r:embed="rId3">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3" name="Прямоугольник 12">
            <a:extLst>
              <a:ext uri="{FF2B5EF4-FFF2-40B4-BE49-F238E27FC236}">
                <a16:creationId xmlns:a16="http://schemas.microsoft.com/office/drawing/2014/main" id="{BFFC6618-5CFE-4C19-80C8-1FE73B6B4A7F}"/>
              </a:ext>
            </a:extLst>
          </p:cNvPr>
          <p:cNvSpPr>
            <a:spLocks noChangeAspect="1"/>
          </p:cNvSpPr>
          <p:nvPr userDrawn="1"/>
        </p:nvSpPr>
        <p:spPr>
          <a:xfrm>
            <a:off x="6597646" y="6483564"/>
            <a:ext cx="4113656" cy="1077699"/>
          </a:xfrm>
          <a:prstGeom prst="rect">
            <a:avLst/>
          </a:prstGeom>
          <a:blipFill dpi="0" rotWithShape="1">
            <a:blip r:embed="rId3">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23324553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a:xfrm>
            <a:off x="9767475" y="7025674"/>
            <a:ext cx="632136" cy="168028"/>
          </a:xfrm>
        </p:spPr>
        <p:txBody>
          <a:bodyPr/>
          <a:lstStyle/>
          <a:p>
            <a:fld id="{8EED48E4-12A1-48D1-A744-8CA2AB4D3CB2}" type="datetimeFigureOut">
              <a:rPr lang="ru-RU" smtClean="0"/>
              <a:pPr/>
              <a:t>05.08.2022</a:t>
            </a:fld>
            <a:endParaRPr lang="ru-RU"/>
          </a:p>
        </p:txBody>
      </p:sp>
      <p:sp>
        <p:nvSpPr>
          <p:cNvPr id="5" name="Номер слайда 4"/>
          <p:cNvSpPr>
            <a:spLocks noGrp="1"/>
          </p:cNvSpPr>
          <p:nvPr>
            <p:ph type="sldNum" sz="quarter" idx="12"/>
          </p:nvPr>
        </p:nvSpPr>
        <p:spPr>
          <a:xfrm>
            <a:off x="9767475" y="7193703"/>
            <a:ext cx="632136" cy="367560"/>
          </a:xfrm>
        </p:spPr>
        <p:txBody>
          <a:bodyPr/>
          <a:lstStyle/>
          <a:p>
            <a:fld id="{2056EA1A-B6B2-4947-8861-48417E9FC52E}" type="slidenum">
              <a:rPr lang="ru-RU" smtClean="0"/>
              <a:pPr/>
              <a:t>‹#›</a:t>
            </a:fld>
            <a:endParaRPr lang="ru-RU"/>
          </a:p>
        </p:txBody>
      </p:sp>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327" y="0"/>
            <a:ext cx="10673634" cy="7561263"/>
          </a:xfrm>
          <a:prstGeom prst="rect">
            <a:avLst/>
          </a:prstGeom>
        </p:spPr>
      </p:pic>
      <p:sp>
        <p:nvSpPr>
          <p:cNvPr id="9" name="Прямоугольник 8">
            <a:extLst>
              <a:ext uri="{FF2B5EF4-FFF2-40B4-BE49-F238E27FC236}">
                <a16:creationId xmlns:a16="http://schemas.microsoft.com/office/drawing/2014/main" id="{C9A2AE86-62DB-4C59-AFB4-D4FF5E2BF91A}"/>
              </a:ext>
            </a:extLst>
          </p:cNvPr>
          <p:cNvSpPr>
            <a:spLocks noChangeAspect="1"/>
          </p:cNvSpPr>
          <p:nvPr userDrawn="1"/>
        </p:nvSpPr>
        <p:spPr>
          <a:xfrm>
            <a:off x="2741726" y="6483566"/>
            <a:ext cx="4486624" cy="1077698"/>
          </a:xfrm>
          <a:prstGeom prst="rect">
            <a:avLst/>
          </a:prstGeom>
          <a:blipFill dpi="0" rotWithShape="1">
            <a:blip r:embed="rId3">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0" name="Прямоугольник 9">
            <a:extLst>
              <a:ext uri="{FF2B5EF4-FFF2-40B4-BE49-F238E27FC236}">
                <a16:creationId xmlns:a16="http://schemas.microsoft.com/office/drawing/2014/main" id="{C5076D84-7D7A-40C3-824B-38BD98F1A746}"/>
              </a:ext>
            </a:extLst>
          </p:cNvPr>
          <p:cNvSpPr>
            <a:spLocks noChangeAspect="1"/>
          </p:cNvSpPr>
          <p:nvPr userDrawn="1"/>
        </p:nvSpPr>
        <p:spPr>
          <a:xfrm>
            <a:off x="6597646" y="6483564"/>
            <a:ext cx="4113656" cy="1077699"/>
          </a:xfrm>
          <a:prstGeom prst="rect">
            <a:avLst/>
          </a:prstGeom>
          <a:blipFill dpi="0" rotWithShape="1">
            <a:blip r:embed="rId3">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9863430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68" y="221643"/>
            <a:ext cx="10673634" cy="7561263"/>
          </a:xfrm>
          <a:prstGeom prst="rect">
            <a:avLst/>
          </a:prstGeom>
        </p:spPr>
      </p:pic>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p:txBody>
          <a:bodyPr/>
          <a:lstStyle/>
          <a:p>
            <a:fld id="{8EED48E4-12A1-48D1-A744-8CA2AB4D3CB2}" type="datetimeFigureOut">
              <a:rPr lang="ru-RU" smtClean="0"/>
              <a:pPr/>
              <a:t>05.08.2022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pPr/>
              <a:t>‹#›</a:t>
            </a:fld>
            <a:endParaRPr lang="ru-RU"/>
          </a:p>
        </p:txBody>
      </p:sp>
      <p:sp>
        <p:nvSpPr>
          <p:cNvPr id="8" name="Рисунок 2"/>
          <p:cNvSpPr>
            <a:spLocks noGrp="1"/>
          </p:cNvSpPr>
          <p:nvPr>
            <p:ph type="pic" idx="1" hasCustomPrompt="1"/>
          </p:nvPr>
        </p:nvSpPr>
        <p:spPr>
          <a:xfrm>
            <a:off x="2890260" y="2061016"/>
            <a:ext cx="4957074" cy="3894586"/>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en-US"/>
              <a:t> </a:t>
            </a:r>
            <a:endParaRPr lang="ru-RU"/>
          </a:p>
        </p:txBody>
      </p:sp>
      <p:sp>
        <p:nvSpPr>
          <p:cNvPr id="9" name="Прямоугольник 8">
            <a:extLst>
              <a:ext uri="{FF2B5EF4-FFF2-40B4-BE49-F238E27FC236}">
                <a16:creationId xmlns:a16="http://schemas.microsoft.com/office/drawing/2014/main" id="{F4E5C7A4-408D-4C23-9FE3-8EA1396AF9BF}"/>
              </a:ext>
            </a:extLst>
          </p:cNvPr>
          <p:cNvSpPr>
            <a:spLocks noChangeAspect="1"/>
          </p:cNvSpPr>
          <p:nvPr userDrawn="1"/>
        </p:nvSpPr>
        <p:spPr>
          <a:xfrm>
            <a:off x="2741726" y="6483566"/>
            <a:ext cx="4486624" cy="1077698"/>
          </a:xfrm>
          <a:prstGeom prst="rect">
            <a:avLst/>
          </a:prstGeom>
          <a:blipFill dpi="0" rotWithShape="1">
            <a:blip r:embed="rId3">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0" name="Прямоугольник 9">
            <a:extLst>
              <a:ext uri="{FF2B5EF4-FFF2-40B4-BE49-F238E27FC236}">
                <a16:creationId xmlns:a16="http://schemas.microsoft.com/office/drawing/2014/main" id="{A721D6C1-F506-41B3-A588-8EE0E040E0A6}"/>
              </a:ext>
            </a:extLst>
          </p:cNvPr>
          <p:cNvSpPr>
            <a:spLocks noChangeAspect="1"/>
          </p:cNvSpPr>
          <p:nvPr userDrawn="1"/>
        </p:nvSpPr>
        <p:spPr>
          <a:xfrm>
            <a:off x="6597646" y="6483564"/>
            <a:ext cx="4113656" cy="1077699"/>
          </a:xfrm>
          <a:prstGeom prst="rect">
            <a:avLst/>
          </a:prstGeom>
          <a:blipFill dpi="0" rotWithShape="1">
            <a:blip r:embed="rId3">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7399332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7F903E-0D71-4175-B611-4D24B8A1F197}"/>
              </a:ext>
            </a:extLst>
          </p:cNvPr>
          <p:cNvSpPr>
            <a:spLocks noChangeArrowheads="1"/>
          </p:cNvSpPr>
          <p:nvPr/>
        </p:nvSpPr>
        <p:spPr bwMode="auto">
          <a:xfrm>
            <a:off x="193647" y="98020"/>
            <a:ext cx="10295825" cy="8926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entury Gothic" pitchFamily="34" charset="0"/>
                <a:ea typeface="MS PGothic" pitchFamily="34" charset="-128"/>
              </a:defRPr>
            </a:lvl1pPr>
            <a:lvl2pPr marL="742950" indent="-285750" eaLnBrk="0" hangingPunct="0">
              <a:defRPr sz="2000">
                <a:solidFill>
                  <a:schemeClr val="tx1"/>
                </a:solidFill>
                <a:latin typeface="Century Gothic" pitchFamily="34" charset="0"/>
                <a:ea typeface="MS PGothic" pitchFamily="34" charset="-128"/>
              </a:defRPr>
            </a:lvl2pPr>
            <a:lvl3pPr marL="1143000" indent="-228600" eaLnBrk="0" hangingPunct="0">
              <a:defRPr sz="2000">
                <a:solidFill>
                  <a:schemeClr val="tx1"/>
                </a:solidFill>
                <a:latin typeface="Century Gothic" pitchFamily="34" charset="0"/>
                <a:ea typeface="MS PGothic" pitchFamily="34" charset="-128"/>
              </a:defRPr>
            </a:lvl3pPr>
            <a:lvl4pPr marL="1600200" indent="-228600" eaLnBrk="0" hangingPunct="0">
              <a:defRPr sz="2000">
                <a:solidFill>
                  <a:schemeClr val="tx1"/>
                </a:solidFill>
                <a:latin typeface="Century Gothic" pitchFamily="34" charset="0"/>
                <a:ea typeface="MS PGothic" pitchFamily="34" charset="-128"/>
              </a:defRPr>
            </a:lvl4pPr>
            <a:lvl5pPr marL="2057400" indent="-228600" eaLnBrk="0" hangingPunct="0">
              <a:defRPr sz="2000">
                <a:solidFill>
                  <a:schemeClr val="tx1"/>
                </a:solidFill>
                <a:latin typeface="Century Gothic" pitchFamily="34" charset="0"/>
                <a:ea typeface="MS PGothic" pitchFamily="34" charset="-128"/>
              </a:defRPr>
            </a:lvl5pPr>
            <a:lvl6pPr marL="25146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6pPr>
            <a:lvl7pPr marL="29718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7pPr>
            <a:lvl8pPr marL="34290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8pPr>
            <a:lvl9pPr marL="38862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9pPr>
          </a:lstStyle>
          <a:p>
            <a:pPr algn="ctr" eaLnBrk="1" hangingPunct="1">
              <a:spcBef>
                <a:spcPct val="50000"/>
              </a:spcBef>
              <a:buClr>
                <a:schemeClr val="tx1"/>
              </a:buClr>
              <a:buSzPct val="80000"/>
              <a:buFont typeface="Wingdings" panose="05000000000000000000" pitchFamily="2" charset="2"/>
              <a:buNone/>
              <a:defRPr/>
            </a:pPr>
            <a:endParaRPr lang="en-US" altLang="sr-Latn-RS" sz="1754"/>
          </a:p>
        </p:txBody>
      </p:sp>
      <p:sp>
        <p:nvSpPr>
          <p:cNvPr id="4" name="Line 7">
            <a:extLst>
              <a:ext uri="{FF2B5EF4-FFF2-40B4-BE49-F238E27FC236}">
                <a16:creationId xmlns:a16="http://schemas.microsoft.com/office/drawing/2014/main" id="{45A469D2-9830-4A10-8631-0EC17D75D1FE}"/>
              </a:ext>
            </a:extLst>
          </p:cNvPr>
          <p:cNvSpPr>
            <a:spLocks noChangeShapeType="1"/>
          </p:cNvSpPr>
          <p:nvPr/>
        </p:nvSpPr>
        <p:spPr bwMode="auto">
          <a:xfrm>
            <a:off x="193648" y="7240960"/>
            <a:ext cx="10312962"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78938" tIns="41048" rIns="78938" bIns="41048">
            <a:spAutoFit/>
          </a:bodyPr>
          <a:lstStyle/>
          <a:p>
            <a:endParaRPr lang="en-US" sz="1754"/>
          </a:p>
        </p:txBody>
      </p:sp>
      <p:pic>
        <p:nvPicPr>
          <p:cNvPr id="5" name="Picture 13" descr="RaiffeisenBankInternational_1c_pos_transp">
            <a:extLst>
              <a:ext uri="{FF2B5EF4-FFF2-40B4-BE49-F238E27FC236}">
                <a16:creationId xmlns:a16="http://schemas.microsoft.com/office/drawing/2014/main" id="{0D62F1F8-82C9-4E5C-8CE4-B004616F8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820" y="297553"/>
            <a:ext cx="2428294" cy="4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32" name="Title Placeholder 25"/>
          <p:cNvSpPr>
            <a:spLocks noGrp="1"/>
          </p:cNvSpPr>
          <p:nvPr>
            <p:ph type="ctrTitle"/>
          </p:nvPr>
        </p:nvSpPr>
        <p:spPr>
          <a:xfrm>
            <a:off x="193647" y="1585769"/>
            <a:ext cx="10295825" cy="3967913"/>
          </a:xfrm>
        </p:spPr>
        <p:txBody>
          <a:bodyPr lIns="36000"/>
          <a:lstStyle>
            <a:lvl1pPr algn="ctr">
              <a:defRPr sz="3158"/>
            </a:lvl1pPr>
          </a:lstStyle>
          <a:p>
            <a:r>
              <a:rPr lang="de-AT"/>
              <a:t>Titelmasterformat durch Klicken bearbeiten</a:t>
            </a:r>
          </a:p>
        </p:txBody>
      </p:sp>
      <p:sp>
        <p:nvSpPr>
          <p:cNvPr id="6" name="Rectangle 9">
            <a:extLst>
              <a:ext uri="{FF2B5EF4-FFF2-40B4-BE49-F238E27FC236}">
                <a16:creationId xmlns:a16="http://schemas.microsoft.com/office/drawing/2014/main" id="{0C27DF37-56B9-48A3-BB9D-5A280DCD400A}"/>
              </a:ext>
            </a:extLst>
          </p:cNvPr>
          <p:cNvSpPr>
            <a:spLocks noGrp="1" noChangeArrowheads="1"/>
          </p:cNvSpPr>
          <p:nvPr>
            <p:ph type="dt" sz="half" idx="10"/>
          </p:nvPr>
        </p:nvSpPr>
        <p:spPr>
          <a:xfrm>
            <a:off x="4369899" y="7240964"/>
            <a:ext cx="1943320" cy="297550"/>
          </a:xfrm>
          <a:prstGeom prst="rect">
            <a:avLst/>
          </a:prstGeom>
        </p:spPr>
        <p:txBody>
          <a:bodyPr/>
          <a:lstStyle>
            <a:lvl1pPr>
              <a:defRPr/>
            </a:lvl1pPr>
          </a:lstStyle>
          <a:p>
            <a:pPr>
              <a:defRPr/>
            </a:pPr>
            <a:endParaRPr lang="de-AT"/>
          </a:p>
        </p:txBody>
      </p:sp>
      <p:sp>
        <p:nvSpPr>
          <p:cNvPr id="7" name="Rectangle 10">
            <a:extLst>
              <a:ext uri="{FF2B5EF4-FFF2-40B4-BE49-F238E27FC236}">
                <a16:creationId xmlns:a16="http://schemas.microsoft.com/office/drawing/2014/main" id="{E849895C-C266-4E6F-918D-BD3F80A3549C}"/>
              </a:ext>
            </a:extLst>
          </p:cNvPr>
          <p:cNvSpPr>
            <a:spLocks noGrp="1" noChangeArrowheads="1"/>
          </p:cNvSpPr>
          <p:nvPr>
            <p:ph type="sldNum" sz="quarter" idx="11"/>
          </p:nvPr>
        </p:nvSpPr>
        <p:spPr/>
        <p:txBody>
          <a:bodyPr/>
          <a:lstStyle>
            <a:lvl1pPr>
              <a:defRPr/>
            </a:lvl1pPr>
          </a:lstStyle>
          <a:p>
            <a:r>
              <a:rPr lang="de-AT" altLang="sr-Latn-RS"/>
              <a:t>Slide No. </a:t>
            </a:r>
            <a:fld id="{7DB2E438-538A-47E4-B34E-8E6D54E6F90B}" type="slidenum">
              <a:rPr lang="de-AT" altLang="sr-Latn-RS"/>
              <a:pPr/>
              <a:t>‹#›</a:t>
            </a:fld>
            <a:endParaRPr lang="de-AT" altLang="sr-Latn-RS"/>
          </a:p>
        </p:txBody>
      </p:sp>
    </p:spTree>
    <p:extLst>
      <p:ext uri="{BB962C8B-B14F-4D97-AF65-F5344CB8AC3E}">
        <p14:creationId xmlns:p14="http://schemas.microsoft.com/office/powerpoint/2010/main" val="219859406"/>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3175277265"/>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8" y="4858815"/>
            <a:ext cx="9089390" cy="1501751"/>
          </a:xfrm>
        </p:spPr>
        <p:txBody>
          <a:bodyPr anchor="t"/>
          <a:lstStyle>
            <a:lvl1pPr algn="l">
              <a:defRPr sz="3508" b="1" cap="all"/>
            </a:lvl1pPr>
          </a:lstStyle>
          <a:p>
            <a:r>
              <a:rPr lang="en-US"/>
              <a:t>Click to edit Master title style</a:t>
            </a:r>
            <a:endParaRPr lang="bs-Latn-BA"/>
          </a:p>
        </p:txBody>
      </p:sp>
      <p:sp>
        <p:nvSpPr>
          <p:cNvPr id="3" name="Text Placeholder 2"/>
          <p:cNvSpPr>
            <a:spLocks noGrp="1"/>
          </p:cNvSpPr>
          <p:nvPr>
            <p:ph type="body" idx="1"/>
          </p:nvPr>
        </p:nvSpPr>
        <p:spPr>
          <a:xfrm>
            <a:off x="844848" y="3204786"/>
            <a:ext cx="9089390" cy="1654026"/>
          </a:xfrm>
        </p:spPr>
        <p:txBody>
          <a:bodyPr anchor="b"/>
          <a:lstStyle>
            <a:lvl1pPr marL="0" indent="0">
              <a:buNone/>
              <a:defRPr sz="1754"/>
            </a:lvl1pPr>
            <a:lvl2pPr marL="401021" indent="0">
              <a:buNone/>
              <a:defRPr sz="1579"/>
            </a:lvl2pPr>
            <a:lvl3pPr marL="802040" indent="0">
              <a:buNone/>
              <a:defRPr sz="1403"/>
            </a:lvl3pPr>
            <a:lvl4pPr marL="1203060" indent="0">
              <a:buNone/>
              <a:defRPr sz="1228"/>
            </a:lvl4pPr>
            <a:lvl5pPr marL="1604081" indent="0">
              <a:buNone/>
              <a:defRPr sz="1228"/>
            </a:lvl5pPr>
            <a:lvl6pPr marL="2005101" indent="0">
              <a:buNone/>
              <a:defRPr sz="1228"/>
            </a:lvl6pPr>
            <a:lvl7pPr marL="2406121" indent="0">
              <a:buNone/>
              <a:defRPr sz="1228"/>
            </a:lvl7pPr>
            <a:lvl8pPr marL="2807141" indent="0">
              <a:buNone/>
              <a:defRPr sz="1228"/>
            </a:lvl8pPr>
            <a:lvl9pPr marL="3208161" indent="0">
              <a:buNone/>
              <a:defRPr sz="1228"/>
            </a:lvl9pPr>
          </a:lstStyle>
          <a:p>
            <a:pPr lvl="0"/>
            <a:r>
              <a:rPr lang="en-US"/>
              <a:t>Click to edit Master text styles</a:t>
            </a:r>
          </a:p>
        </p:txBody>
      </p:sp>
    </p:spTree>
    <p:extLst>
      <p:ext uri="{BB962C8B-B14F-4D97-AF65-F5344CB8AC3E}">
        <p14:creationId xmlns:p14="http://schemas.microsoft.com/office/powerpoint/2010/main" val="3350054285"/>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193647" y="1387986"/>
            <a:ext cx="5065655" cy="5555428"/>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5423818" y="1387986"/>
            <a:ext cx="5065655" cy="5555428"/>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2859485269"/>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bs-Latn-BA"/>
          </a:p>
        </p:txBody>
      </p:sp>
      <p:sp>
        <p:nvSpPr>
          <p:cNvPr id="3" name="Text Placeholder 2"/>
          <p:cNvSpPr>
            <a:spLocks noGrp="1"/>
          </p:cNvSpPr>
          <p:nvPr>
            <p:ph type="body" idx="1"/>
          </p:nvPr>
        </p:nvSpPr>
        <p:spPr>
          <a:xfrm>
            <a:off x="534670" y="1692533"/>
            <a:ext cx="4724632" cy="705367"/>
          </a:xfrm>
        </p:spPr>
        <p:txBody>
          <a:bodyPr anchor="b"/>
          <a:lstStyle>
            <a:lvl1pPr marL="0" indent="0">
              <a:buNone/>
              <a:defRPr sz="2105" b="1"/>
            </a:lvl1pPr>
            <a:lvl2pPr marL="401021" indent="0">
              <a:buNone/>
              <a:defRPr sz="1754" b="1"/>
            </a:lvl2pPr>
            <a:lvl3pPr marL="802040" indent="0">
              <a:buNone/>
              <a:defRPr sz="1579" b="1"/>
            </a:lvl3pPr>
            <a:lvl4pPr marL="1203060" indent="0">
              <a:buNone/>
              <a:defRPr sz="1403" b="1"/>
            </a:lvl4pPr>
            <a:lvl5pPr marL="1604081" indent="0">
              <a:buNone/>
              <a:defRPr sz="1403" b="1"/>
            </a:lvl5pPr>
            <a:lvl6pPr marL="2005101" indent="0">
              <a:buNone/>
              <a:defRPr sz="1403" b="1"/>
            </a:lvl6pPr>
            <a:lvl7pPr marL="2406121" indent="0">
              <a:buNone/>
              <a:defRPr sz="1403" b="1"/>
            </a:lvl7pPr>
            <a:lvl8pPr marL="2807141" indent="0">
              <a:buNone/>
              <a:defRPr sz="1403" b="1"/>
            </a:lvl8pPr>
            <a:lvl9pPr marL="3208161" indent="0">
              <a:buNone/>
              <a:defRPr sz="1403" b="1"/>
            </a:lvl9pPr>
          </a:lstStyle>
          <a:p>
            <a:pPr lvl="0"/>
            <a:r>
              <a:rPr lang="en-US"/>
              <a:t>Click to edit Master text styles</a:t>
            </a:r>
          </a:p>
        </p:txBody>
      </p:sp>
      <p:sp>
        <p:nvSpPr>
          <p:cNvPr id="4" name="Content Placeholder 3"/>
          <p:cNvSpPr>
            <a:spLocks noGrp="1"/>
          </p:cNvSpPr>
          <p:nvPr>
            <p:ph sz="half" idx="2"/>
          </p:nvPr>
        </p:nvSpPr>
        <p:spPr>
          <a:xfrm>
            <a:off x="534670" y="2397901"/>
            <a:ext cx="4724632"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5432386" y="1692533"/>
            <a:ext cx="4726346" cy="705367"/>
          </a:xfrm>
        </p:spPr>
        <p:txBody>
          <a:bodyPr anchor="b"/>
          <a:lstStyle>
            <a:lvl1pPr marL="0" indent="0">
              <a:buNone/>
              <a:defRPr sz="2105" b="1"/>
            </a:lvl1pPr>
            <a:lvl2pPr marL="401021" indent="0">
              <a:buNone/>
              <a:defRPr sz="1754" b="1"/>
            </a:lvl2pPr>
            <a:lvl3pPr marL="802040" indent="0">
              <a:buNone/>
              <a:defRPr sz="1579" b="1"/>
            </a:lvl3pPr>
            <a:lvl4pPr marL="1203060" indent="0">
              <a:buNone/>
              <a:defRPr sz="1403" b="1"/>
            </a:lvl4pPr>
            <a:lvl5pPr marL="1604081" indent="0">
              <a:buNone/>
              <a:defRPr sz="1403" b="1"/>
            </a:lvl5pPr>
            <a:lvl6pPr marL="2005101" indent="0">
              <a:buNone/>
              <a:defRPr sz="1403" b="1"/>
            </a:lvl6pPr>
            <a:lvl7pPr marL="2406121" indent="0">
              <a:buNone/>
              <a:defRPr sz="1403" b="1"/>
            </a:lvl7pPr>
            <a:lvl8pPr marL="2807141" indent="0">
              <a:buNone/>
              <a:defRPr sz="1403" b="1"/>
            </a:lvl8pPr>
            <a:lvl9pPr marL="320816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32386" y="2397901"/>
            <a:ext cx="4726346"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3201731346"/>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Tree>
    <p:extLst>
      <p:ext uri="{BB962C8B-B14F-4D97-AF65-F5344CB8AC3E}">
        <p14:creationId xmlns:p14="http://schemas.microsoft.com/office/powerpoint/2010/main" val="8608668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5599909" y="1417638"/>
            <a:ext cx="4840285"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FCB0EC4C-11B6-4922-89CA-143B58C8ABCE}" type="datetime1">
              <a:rPr lang="en-US" smtClean="0"/>
              <a:t>8/5/2022</a:t>
            </a:fld>
            <a:endParaRPr lang="en-US"/>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r>
              <a:rPr lang="en-US"/>
              <a:t>RBI Collections (c) 2022 </a:t>
            </a:r>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2"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5941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144127"/>
      </p:ext>
    </p:extLst>
  </p:cSld>
  <p:clrMapOvr>
    <a:masterClrMapping/>
  </p:clrMapOvr>
  <p:transition>
    <p:zo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198" cy="1281214"/>
          </a:xfrm>
        </p:spPr>
        <p:txBody>
          <a:bodyPr anchor="b"/>
          <a:lstStyle>
            <a:lvl1pPr algn="l">
              <a:defRPr sz="1754" b="1"/>
            </a:lvl1pPr>
          </a:lstStyle>
          <a:p>
            <a:r>
              <a:rPr lang="en-US"/>
              <a:t>Click to edit Master title style</a:t>
            </a:r>
            <a:endParaRPr lang="bs-Latn-BA"/>
          </a:p>
        </p:txBody>
      </p:sp>
      <p:sp>
        <p:nvSpPr>
          <p:cNvPr id="3" name="Content Placeholder 2"/>
          <p:cNvSpPr>
            <a:spLocks noGrp="1"/>
          </p:cNvSpPr>
          <p:nvPr>
            <p:ph idx="1"/>
          </p:nvPr>
        </p:nvSpPr>
        <p:spPr>
          <a:xfrm>
            <a:off x="4181395" y="301054"/>
            <a:ext cx="5977336" cy="645332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534671" y="1582268"/>
            <a:ext cx="3518198" cy="5172114"/>
          </a:xfrm>
        </p:spPr>
        <p:txBody>
          <a:bodyPr/>
          <a:lstStyle>
            <a:lvl1pPr marL="0" indent="0">
              <a:buNone/>
              <a:defRPr sz="1228"/>
            </a:lvl1pPr>
            <a:lvl2pPr marL="401021" indent="0">
              <a:buNone/>
              <a:defRPr sz="1053"/>
            </a:lvl2pPr>
            <a:lvl3pPr marL="802040" indent="0">
              <a:buNone/>
              <a:defRPr sz="877"/>
            </a:lvl3pPr>
            <a:lvl4pPr marL="1203060" indent="0">
              <a:buNone/>
              <a:defRPr sz="789"/>
            </a:lvl4pPr>
            <a:lvl5pPr marL="1604081" indent="0">
              <a:buNone/>
              <a:defRPr sz="789"/>
            </a:lvl5pPr>
            <a:lvl6pPr marL="2005101" indent="0">
              <a:buNone/>
              <a:defRPr sz="789"/>
            </a:lvl6pPr>
            <a:lvl7pPr marL="2406121" indent="0">
              <a:buNone/>
              <a:defRPr sz="789"/>
            </a:lvl7pPr>
            <a:lvl8pPr marL="2807141" indent="0">
              <a:buNone/>
              <a:defRPr sz="789"/>
            </a:lvl8pPr>
            <a:lvl9pPr marL="3208161" indent="0">
              <a:buNone/>
              <a:defRPr sz="789"/>
            </a:lvl9pPr>
          </a:lstStyle>
          <a:p>
            <a:pPr lvl="0"/>
            <a:r>
              <a:rPr lang="en-US"/>
              <a:t>Click to edit Master text styles</a:t>
            </a:r>
          </a:p>
        </p:txBody>
      </p:sp>
    </p:spTree>
    <p:extLst>
      <p:ext uri="{BB962C8B-B14F-4D97-AF65-F5344CB8AC3E}">
        <p14:creationId xmlns:p14="http://schemas.microsoft.com/office/powerpoint/2010/main" val="877744815"/>
      </p:ext>
    </p:extLst>
  </p:cSld>
  <p:clrMapOvr>
    <a:masterClrMapping/>
  </p:clrMapOvr>
  <p:transition>
    <p:zo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838" y="5292884"/>
            <a:ext cx="6416040" cy="624855"/>
          </a:xfrm>
        </p:spPr>
        <p:txBody>
          <a:bodyPr anchor="b"/>
          <a:lstStyle>
            <a:lvl1pPr algn="l">
              <a:defRPr sz="1754" b="1"/>
            </a:lvl1pPr>
          </a:lstStyle>
          <a:p>
            <a:r>
              <a:rPr lang="en-US"/>
              <a:t>Click to edit Master title style</a:t>
            </a:r>
            <a:endParaRPr lang="bs-Latn-BA"/>
          </a:p>
        </p:txBody>
      </p:sp>
      <p:sp>
        <p:nvSpPr>
          <p:cNvPr id="3" name="Picture Placeholder 2"/>
          <p:cNvSpPr>
            <a:spLocks noGrp="1"/>
          </p:cNvSpPr>
          <p:nvPr>
            <p:ph type="pic" idx="1"/>
          </p:nvPr>
        </p:nvSpPr>
        <p:spPr>
          <a:xfrm>
            <a:off x="2095838" y="675613"/>
            <a:ext cx="6416040" cy="4536758"/>
          </a:xfrm>
        </p:spPr>
        <p:txBody>
          <a:bodyPr/>
          <a:lstStyle>
            <a:lvl1pPr marL="0" indent="0">
              <a:buNone/>
              <a:defRPr sz="2807"/>
            </a:lvl1pPr>
            <a:lvl2pPr marL="401021" indent="0">
              <a:buNone/>
              <a:defRPr sz="2456"/>
            </a:lvl2pPr>
            <a:lvl3pPr marL="802040" indent="0">
              <a:buNone/>
              <a:defRPr sz="2105"/>
            </a:lvl3pPr>
            <a:lvl4pPr marL="1203060" indent="0">
              <a:buNone/>
              <a:defRPr sz="1754"/>
            </a:lvl4pPr>
            <a:lvl5pPr marL="1604081" indent="0">
              <a:buNone/>
              <a:defRPr sz="1754"/>
            </a:lvl5pPr>
            <a:lvl6pPr marL="2005101" indent="0">
              <a:buNone/>
              <a:defRPr sz="1754"/>
            </a:lvl6pPr>
            <a:lvl7pPr marL="2406121" indent="0">
              <a:buNone/>
              <a:defRPr sz="1754"/>
            </a:lvl7pPr>
            <a:lvl8pPr marL="2807141" indent="0">
              <a:buNone/>
              <a:defRPr sz="1754"/>
            </a:lvl8pPr>
            <a:lvl9pPr marL="3208161" indent="0">
              <a:buNone/>
              <a:defRPr sz="1754"/>
            </a:lvl9pPr>
          </a:lstStyle>
          <a:p>
            <a:pPr lvl="0"/>
            <a:endParaRPr lang="bs-Latn-BA" noProof="0"/>
          </a:p>
        </p:txBody>
      </p:sp>
      <p:sp>
        <p:nvSpPr>
          <p:cNvPr id="4" name="Text Placeholder 3"/>
          <p:cNvSpPr>
            <a:spLocks noGrp="1"/>
          </p:cNvSpPr>
          <p:nvPr>
            <p:ph type="body" sz="half" idx="2"/>
          </p:nvPr>
        </p:nvSpPr>
        <p:spPr>
          <a:xfrm>
            <a:off x="2095838" y="5917739"/>
            <a:ext cx="6416040" cy="887398"/>
          </a:xfrm>
        </p:spPr>
        <p:txBody>
          <a:bodyPr/>
          <a:lstStyle>
            <a:lvl1pPr marL="0" indent="0">
              <a:buNone/>
              <a:defRPr sz="1228"/>
            </a:lvl1pPr>
            <a:lvl2pPr marL="401021" indent="0">
              <a:buNone/>
              <a:defRPr sz="1053"/>
            </a:lvl2pPr>
            <a:lvl3pPr marL="802040" indent="0">
              <a:buNone/>
              <a:defRPr sz="877"/>
            </a:lvl3pPr>
            <a:lvl4pPr marL="1203060" indent="0">
              <a:buNone/>
              <a:defRPr sz="789"/>
            </a:lvl4pPr>
            <a:lvl5pPr marL="1604081" indent="0">
              <a:buNone/>
              <a:defRPr sz="789"/>
            </a:lvl5pPr>
            <a:lvl6pPr marL="2005101" indent="0">
              <a:buNone/>
              <a:defRPr sz="789"/>
            </a:lvl6pPr>
            <a:lvl7pPr marL="2406121" indent="0">
              <a:buNone/>
              <a:defRPr sz="789"/>
            </a:lvl7pPr>
            <a:lvl8pPr marL="2807141" indent="0">
              <a:buNone/>
              <a:defRPr sz="789"/>
            </a:lvl8pPr>
            <a:lvl9pPr marL="3208161" indent="0">
              <a:buNone/>
              <a:defRPr sz="789"/>
            </a:lvl9pPr>
          </a:lstStyle>
          <a:p>
            <a:pPr lvl="0"/>
            <a:r>
              <a:rPr lang="en-US"/>
              <a:t>Click to edit Master text styles</a:t>
            </a:r>
          </a:p>
        </p:txBody>
      </p:sp>
    </p:spTree>
    <p:extLst>
      <p:ext uri="{BB962C8B-B14F-4D97-AF65-F5344CB8AC3E}">
        <p14:creationId xmlns:p14="http://schemas.microsoft.com/office/powerpoint/2010/main" val="1742588915"/>
      </p:ext>
    </p:extLst>
  </p:cSld>
  <p:clrMapOvr>
    <a:masterClrMapping/>
  </p:clrMapOvr>
  <p:transition>
    <p:zo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3024583689"/>
      </p:ext>
    </p:extLst>
  </p:cSld>
  <p:clrMapOvr>
    <a:masterClrMapping/>
  </p:clrMapOvr>
  <p:transition>
    <p:zo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5518" y="197787"/>
            <a:ext cx="2573956" cy="6745627"/>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193649" y="197787"/>
            <a:ext cx="7557355" cy="6745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2141229579"/>
      </p:ext>
    </p:extLst>
  </p:cSld>
  <p:clrMapOvr>
    <a:masterClrMapping/>
  </p:clrMapOvr>
  <p:transition>
    <p:zo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7457"/>
            <a:ext cx="8020050" cy="2632440"/>
          </a:xfrm>
        </p:spPr>
        <p:txBody>
          <a:bodyPr anchor="b"/>
          <a:lstStyle>
            <a:lvl1pPr algn="ctr">
              <a:defRPr sz="5263"/>
            </a:lvl1pPr>
          </a:lstStyle>
          <a:p>
            <a:r>
              <a:rPr lang="en-US"/>
              <a:t>Click to edit Master title style</a:t>
            </a:r>
          </a:p>
        </p:txBody>
      </p:sp>
      <p:sp>
        <p:nvSpPr>
          <p:cNvPr id="3" name="Subtitle 2"/>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6212755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6826992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602" y="1885066"/>
            <a:ext cx="9223058" cy="3145275"/>
          </a:xfrm>
        </p:spPr>
        <p:txBody>
          <a:bodyPr anchor="b"/>
          <a:lstStyle>
            <a:lvl1pPr>
              <a:defRPr sz="5263"/>
            </a:lvl1pPr>
          </a:lstStyle>
          <a:p>
            <a:r>
              <a:rPr lang="en-US"/>
              <a:t>Click to edit Master title style</a:t>
            </a:r>
          </a:p>
        </p:txBody>
      </p:sp>
      <p:sp>
        <p:nvSpPr>
          <p:cNvPr id="3" name="Text Placeholder 2"/>
          <p:cNvSpPr>
            <a:spLocks noGrp="1"/>
          </p:cNvSpPr>
          <p:nvPr>
            <p:ph type="body" idx="1"/>
          </p:nvPr>
        </p:nvSpPr>
        <p:spPr>
          <a:xfrm>
            <a:off x="729602" y="5060096"/>
            <a:ext cx="9223058" cy="1654026"/>
          </a:xfrm>
        </p:spPr>
        <p:txBody>
          <a:bodyPr/>
          <a:lstStyle>
            <a:lvl1pPr marL="0" indent="0">
              <a:buNone/>
              <a:defRPr sz="2105">
                <a:solidFill>
                  <a:schemeClr val="tx1">
                    <a:tint val="75000"/>
                  </a:schemeClr>
                </a:solidFill>
              </a:defRPr>
            </a:lvl1pPr>
            <a:lvl2pPr marL="401010" indent="0">
              <a:buNone/>
              <a:defRPr sz="1754">
                <a:solidFill>
                  <a:schemeClr val="tx1">
                    <a:tint val="75000"/>
                  </a:schemeClr>
                </a:solidFill>
              </a:defRPr>
            </a:lvl2pPr>
            <a:lvl3pPr marL="802020" indent="0">
              <a:buNone/>
              <a:defRPr sz="1579">
                <a:solidFill>
                  <a:schemeClr val="tx1">
                    <a:tint val="75000"/>
                  </a:schemeClr>
                </a:solidFill>
              </a:defRPr>
            </a:lvl3pPr>
            <a:lvl4pPr marL="1203030" indent="0">
              <a:buNone/>
              <a:defRPr sz="1403">
                <a:solidFill>
                  <a:schemeClr val="tx1">
                    <a:tint val="75000"/>
                  </a:schemeClr>
                </a:solidFill>
              </a:defRPr>
            </a:lvl4pPr>
            <a:lvl5pPr marL="1604040" indent="0">
              <a:buNone/>
              <a:defRPr sz="1403">
                <a:solidFill>
                  <a:schemeClr val="tx1">
                    <a:tint val="75000"/>
                  </a:schemeClr>
                </a:solidFill>
              </a:defRPr>
            </a:lvl5pPr>
            <a:lvl6pPr marL="2005051" indent="0">
              <a:buNone/>
              <a:defRPr sz="1403">
                <a:solidFill>
                  <a:schemeClr val="tx1">
                    <a:tint val="75000"/>
                  </a:schemeClr>
                </a:solidFill>
              </a:defRPr>
            </a:lvl6pPr>
            <a:lvl7pPr marL="2406061" indent="0">
              <a:buNone/>
              <a:defRPr sz="1403">
                <a:solidFill>
                  <a:schemeClr val="tx1">
                    <a:tint val="75000"/>
                  </a:schemeClr>
                </a:solidFill>
              </a:defRPr>
            </a:lvl7pPr>
            <a:lvl8pPr marL="2807071" indent="0">
              <a:buNone/>
              <a:defRPr sz="1403">
                <a:solidFill>
                  <a:schemeClr val="tx1">
                    <a:tint val="75000"/>
                  </a:schemeClr>
                </a:solidFill>
              </a:defRPr>
            </a:lvl8pPr>
            <a:lvl9pPr marL="3208081" indent="0">
              <a:buNone/>
              <a:defRPr sz="140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7947558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171" y="2012836"/>
            <a:ext cx="4544695" cy="4797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3534" y="2012836"/>
            <a:ext cx="4544695" cy="4797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69979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564" y="402568"/>
            <a:ext cx="9223058" cy="1461495"/>
          </a:xfrm>
        </p:spPr>
        <p:txBody>
          <a:bodyPr/>
          <a:lstStyle/>
          <a:p>
            <a:r>
              <a:rPr lang="en-US"/>
              <a:t>Click to edit Master title style</a:t>
            </a:r>
          </a:p>
        </p:txBody>
      </p:sp>
      <p:sp>
        <p:nvSpPr>
          <p:cNvPr id="3" name="Text Placeholder 2"/>
          <p:cNvSpPr>
            <a:spLocks noGrp="1"/>
          </p:cNvSpPr>
          <p:nvPr>
            <p:ph type="body" idx="1"/>
          </p:nvPr>
        </p:nvSpPr>
        <p:spPr>
          <a:xfrm>
            <a:off x="736565" y="1853560"/>
            <a:ext cx="4523809"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Edit Master text styles</a:t>
            </a:r>
          </a:p>
        </p:txBody>
      </p:sp>
      <p:sp>
        <p:nvSpPr>
          <p:cNvPr id="4" name="Content Placeholder 3"/>
          <p:cNvSpPr>
            <a:spLocks noGrp="1"/>
          </p:cNvSpPr>
          <p:nvPr>
            <p:ph sz="half" idx="2"/>
          </p:nvPr>
        </p:nvSpPr>
        <p:spPr>
          <a:xfrm>
            <a:off x="736565" y="2761961"/>
            <a:ext cx="4523809" cy="4062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3534" y="1853560"/>
            <a:ext cx="4546088" cy="908401"/>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Edit Master text styles</a:t>
            </a:r>
          </a:p>
        </p:txBody>
      </p:sp>
      <p:sp>
        <p:nvSpPr>
          <p:cNvPr id="6" name="Content Placeholder 5"/>
          <p:cNvSpPr>
            <a:spLocks noGrp="1"/>
          </p:cNvSpPr>
          <p:nvPr>
            <p:ph sz="quarter" idx="4"/>
          </p:nvPr>
        </p:nvSpPr>
        <p:spPr>
          <a:xfrm>
            <a:off x="5413534" y="2761961"/>
            <a:ext cx="4546088" cy="40624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79872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Photo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85D9DF68-F763-452C-8172-9BE25B77CF8F}" type="datetime1">
              <a:rPr lang="en-US" smtClean="0"/>
              <a:t>8/5/2022</a:t>
            </a:fld>
            <a:endParaRPr lang="en-US"/>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r>
              <a:rPr lang="en-US"/>
              <a:t>RBI Collections (c) 2022 </a:t>
            </a:r>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2" y="1345225"/>
            <a:ext cx="6734817"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F9CD0D4C-81B8-409F-A7AC-5BC007C255CC}"/>
              </a:ext>
            </a:extLst>
          </p:cNvPr>
          <p:cNvSpPr>
            <a:spLocks noGrp="1"/>
          </p:cNvSpPr>
          <p:nvPr>
            <p:ph type="pic" sz="quarter" idx="18"/>
          </p:nvPr>
        </p:nvSpPr>
        <p:spPr bwMode="gray">
          <a:xfrm>
            <a:off x="7202040" y="1417638"/>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13900296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162665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605950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2807"/>
            </a:lvl1pPr>
          </a:lstStyle>
          <a:p>
            <a:r>
              <a:rPr lang="en-US"/>
              <a:t>Click to edit Master title style</a:t>
            </a:r>
          </a:p>
        </p:txBody>
      </p:sp>
      <p:sp>
        <p:nvSpPr>
          <p:cNvPr id="3" name="Content Placeholder 2"/>
          <p:cNvSpPr>
            <a:spLocks noGrp="1"/>
          </p:cNvSpPr>
          <p:nvPr>
            <p:ph idx="1"/>
          </p:nvPr>
        </p:nvSpPr>
        <p:spPr>
          <a:xfrm>
            <a:off x="4546088" y="1088682"/>
            <a:ext cx="5413534" cy="537339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1904377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564" y="504084"/>
            <a:ext cx="3448900" cy="1764295"/>
          </a:xfrm>
        </p:spPr>
        <p:txBody>
          <a:bodyPr anchor="b"/>
          <a:lstStyle>
            <a:lvl1pPr>
              <a:defRPr sz="2807"/>
            </a:lvl1pPr>
          </a:lstStyle>
          <a:p>
            <a:r>
              <a:rPr lang="en-US"/>
              <a:t>Click to edit Master title style</a:t>
            </a:r>
          </a:p>
        </p:txBody>
      </p:sp>
      <p:sp>
        <p:nvSpPr>
          <p:cNvPr id="3" name="Picture Placeholder 2"/>
          <p:cNvSpPr>
            <a:spLocks noGrp="1"/>
          </p:cNvSpPr>
          <p:nvPr>
            <p:ph type="pic" idx="1"/>
          </p:nvPr>
        </p:nvSpPr>
        <p:spPr>
          <a:xfrm>
            <a:off x="4546088" y="1088682"/>
            <a:ext cx="5413534" cy="537339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endParaRPr lang="en-US"/>
          </a:p>
        </p:txBody>
      </p:sp>
      <p:sp>
        <p:nvSpPr>
          <p:cNvPr id="4" name="Text Placeholder 3"/>
          <p:cNvSpPr>
            <a:spLocks noGrp="1"/>
          </p:cNvSpPr>
          <p:nvPr>
            <p:ph type="body" sz="half" idx="2"/>
          </p:nvPr>
        </p:nvSpPr>
        <p:spPr>
          <a:xfrm>
            <a:off x="736564" y="2268379"/>
            <a:ext cx="3448900" cy="4202453"/>
          </a:xfrm>
        </p:spPr>
        <p:txBody>
          <a:bodyPr/>
          <a:lstStyle>
            <a:lvl1pPr marL="0" indent="0">
              <a:buNone/>
              <a:defRPr sz="1403"/>
            </a:lvl1pPr>
            <a:lvl2pPr marL="401010" indent="0">
              <a:buNone/>
              <a:defRPr sz="1228"/>
            </a:lvl2pPr>
            <a:lvl3pPr marL="802020" indent="0">
              <a:buNone/>
              <a:defRPr sz="1053"/>
            </a:lvl3pPr>
            <a:lvl4pPr marL="1203030" indent="0">
              <a:buNone/>
              <a:defRPr sz="877"/>
            </a:lvl4pPr>
            <a:lvl5pPr marL="1604040" indent="0">
              <a:buNone/>
              <a:defRPr sz="877"/>
            </a:lvl5pPr>
            <a:lvl6pPr marL="2005051" indent="0">
              <a:buNone/>
              <a:defRPr sz="877"/>
            </a:lvl6pPr>
            <a:lvl7pPr marL="2406061" indent="0">
              <a:buNone/>
              <a:defRPr sz="877"/>
            </a:lvl7pPr>
            <a:lvl8pPr marL="2807071" indent="0">
              <a:buNone/>
              <a:defRPr sz="877"/>
            </a:lvl8pPr>
            <a:lvl9pPr marL="3208081" indent="0">
              <a:buNone/>
              <a:defRPr sz="877"/>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575941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5683682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2465" y="402567"/>
            <a:ext cx="2305764" cy="64078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171" y="402567"/>
            <a:ext cx="6783626" cy="640782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4415242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fld id="{88696E92-15BC-4B6A-9698-CA9A3BC5DD94}" type="datetime1">
              <a:rPr lang="sr-Latn-CS" smtClean="0"/>
              <a:t>5.8.2022.</a:t>
            </a:fld>
            <a:endParaRPr lang="de-AT"/>
          </a:p>
        </p:txBody>
      </p:sp>
      <p:sp>
        <p:nvSpPr>
          <p:cNvPr id="5" name="Slide Number Placeholder 4"/>
          <p:cNvSpPr>
            <a:spLocks noGrp="1"/>
          </p:cNvSpPr>
          <p:nvPr>
            <p:ph type="sldNum" sz="quarter" idx="11"/>
          </p:nvPr>
        </p:nvSpPr>
        <p:spPr/>
        <p:txBody>
          <a:bodyPr/>
          <a:lstStyle>
            <a:lvl1pPr>
              <a:defRPr/>
            </a:lvl1pPr>
          </a:lstStyle>
          <a:p>
            <a:pPr>
              <a:defRPr/>
            </a:pPr>
            <a:fld id="{B9770F30-6746-4423-B7D1-AF4DFD19A860}"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85490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8" y="4858814"/>
            <a:ext cx="9089390" cy="1501751"/>
          </a:xfrm>
        </p:spPr>
        <p:txBody>
          <a:bodyPr anchor="t"/>
          <a:lstStyle>
            <a:lvl1pPr algn="l">
              <a:defRPr sz="3508" b="1" cap="all"/>
            </a:lvl1pPr>
          </a:lstStyle>
          <a:p>
            <a:r>
              <a:rPr lang="en-US"/>
              <a:t>Click to edit Master title style</a:t>
            </a:r>
            <a:endParaRPr lang="sr-Latn-CS"/>
          </a:p>
        </p:txBody>
      </p:sp>
      <p:sp>
        <p:nvSpPr>
          <p:cNvPr id="3" name="Text Placeholder 2"/>
          <p:cNvSpPr>
            <a:spLocks noGrp="1"/>
          </p:cNvSpPr>
          <p:nvPr>
            <p:ph type="body" idx="1"/>
          </p:nvPr>
        </p:nvSpPr>
        <p:spPr>
          <a:xfrm>
            <a:off x="844848" y="3204786"/>
            <a:ext cx="9089390" cy="1654026"/>
          </a:xfrm>
        </p:spPr>
        <p:txBody>
          <a:bodyPr anchor="b"/>
          <a:lstStyle>
            <a:lvl1pPr marL="0" indent="0">
              <a:buNone/>
              <a:defRPr sz="1754"/>
            </a:lvl1pPr>
            <a:lvl2pPr marL="401010" indent="0">
              <a:buNone/>
              <a:defRPr sz="1579"/>
            </a:lvl2pPr>
            <a:lvl3pPr marL="802020" indent="0">
              <a:buNone/>
              <a:defRPr sz="1403"/>
            </a:lvl3pPr>
            <a:lvl4pPr marL="1203030" indent="0">
              <a:buNone/>
              <a:defRPr sz="1228"/>
            </a:lvl4pPr>
            <a:lvl5pPr marL="1604040" indent="0">
              <a:buNone/>
              <a:defRPr sz="1228"/>
            </a:lvl5pPr>
            <a:lvl6pPr marL="2005051" indent="0">
              <a:buNone/>
              <a:defRPr sz="1228"/>
            </a:lvl6pPr>
            <a:lvl7pPr marL="2406061" indent="0">
              <a:buNone/>
              <a:defRPr sz="1228"/>
            </a:lvl7pPr>
            <a:lvl8pPr marL="2807071" indent="0">
              <a:buNone/>
              <a:defRPr sz="1228"/>
            </a:lvl8pPr>
            <a:lvl9pPr marL="3208081" indent="0">
              <a:buNone/>
              <a:defRPr sz="122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E29DCA0-95D1-4B06-A3B7-7817FE5A2737}" type="datetime1">
              <a:rPr lang="sr-Latn-CS" smtClean="0"/>
              <a:t>5.8.2022.</a:t>
            </a:fld>
            <a:endParaRPr lang="de-AT"/>
          </a:p>
        </p:txBody>
      </p:sp>
      <p:sp>
        <p:nvSpPr>
          <p:cNvPr id="5" name="Slide Number Placeholder 4"/>
          <p:cNvSpPr>
            <a:spLocks noGrp="1"/>
          </p:cNvSpPr>
          <p:nvPr>
            <p:ph type="sldNum" sz="quarter" idx="11"/>
          </p:nvPr>
        </p:nvSpPr>
        <p:spPr/>
        <p:txBody>
          <a:bodyPr/>
          <a:lstStyle>
            <a:lvl1pPr>
              <a:defRPr/>
            </a:lvl1pPr>
          </a:lstStyle>
          <a:p>
            <a:pPr>
              <a:defRPr/>
            </a:pPr>
            <a:fld id="{C02F1455-82B9-4487-9F94-0570FEA4B1DB}"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117388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Content Placeholder 2"/>
          <p:cNvSpPr>
            <a:spLocks noGrp="1"/>
          </p:cNvSpPr>
          <p:nvPr>
            <p:ph sz="half" idx="1"/>
          </p:nvPr>
        </p:nvSpPr>
        <p:spPr>
          <a:xfrm>
            <a:off x="193648" y="1387985"/>
            <a:ext cx="5065655" cy="5555428"/>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Content Placeholder 3"/>
          <p:cNvSpPr>
            <a:spLocks noGrp="1"/>
          </p:cNvSpPr>
          <p:nvPr>
            <p:ph sz="half" idx="2"/>
          </p:nvPr>
        </p:nvSpPr>
        <p:spPr>
          <a:xfrm>
            <a:off x="5423818" y="1387985"/>
            <a:ext cx="5065655" cy="5555428"/>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Date Placeholder 4"/>
          <p:cNvSpPr>
            <a:spLocks noGrp="1"/>
          </p:cNvSpPr>
          <p:nvPr>
            <p:ph type="dt" sz="half" idx="10"/>
          </p:nvPr>
        </p:nvSpPr>
        <p:spPr/>
        <p:txBody>
          <a:bodyPr/>
          <a:lstStyle>
            <a:lvl1pPr>
              <a:defRPr/>
            </a:lvl1pPr>
          </a:lstStyle>
          <a:p>
            <a:fld id="{F79B6BFD-5DCC-49A5-9378-89CD6EEC3C8E}" type="datetime1">
              <a:rPr lang="sr-Latn-CS" smtClean="0"/>
              <a:t>5.8.2022.</a:t>
            </a:fld>
            <a:endParaRPr lang="de-AT"/>
          </a:p>
        </p:txBody>
      </p:sp>
      <p:sp>
        <p:nvSpPr>
          <p:cNvPr id="6" name="Slide Number Placeholder 5"/>
          <p:cNvSpPr>
            <a:spLocks noGrp="1"/>
          </p:cNvSpPr>
          <p:nvPr>
            <p:ph type="sldNum" sz="quarter" idx="11"/>
          </p:nvPr>
        </p:nvSpPr>
        <p:spPr/>
        <p:txBody>
          <a:bodyPr/>
          <a:lstStyle>
            <a:lvl1pPr>
              <a:defRPr/>
            </a:lvl1pPr>
          </a:lstStyle>
          <a:p>
            <a:pPr>
              <a:defRPr/>
            </a:pPr>
            <a:fld id="{C8BF3BDF-9C49-4619-A707-34F29BFEE38F}"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108461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sr-Latn-CS"/>
          </a:p>
        </p:txBody>
      </p:sp>
      <p:sp>
        <p:nvSpPr>
          <p:cNvPr id="3" name="Text Placeholder 2"/>
          <p:cNvSpPr>
            <a:spLocks noGrp="1"/>
          </p:cNvSpPr>
          <p:nvPr>
            <p:ph type="body" idx="1"/>
          </p:nvPr>
        </p:nvSpPr>
        <p:spPr>
          <a:xfrm>
            <a:off x="534670" y="1692533"/>
            <a:ext cx="4724633" cy="705367"/>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p:cNvSpPr>
            <a:spLocks noGrp="1"/>
          </p:cNvSpPr>
          <p:nvPr>
            <p:ph sz="half" idx="2"/>
          </p:nvPr>
        </p:nvSpPr>
        <p:spPr>
          <a:xfrm>
            <a:off x="534670" y="2397901"/>
            <a:ext cx="4724633"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5" name="Text Placeholder 4"/>
          <p:cNvSpPr>
            <a:spLocks noGrp="1"/>
          </p:cNvSpPr>
          <p:nvPr>
            <p:ph type="body" sz="quarter" idx="3"/>
          </p:nvPr>
        </p:nvSpPr>
        <p:spPr>
          <a:xfrm>
            <a:off x="5432386" y="1692533"/>
            <a:ext cx="4726346" cy="705367"/>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32386" y="2397901"/>
            <a:ext cx="4726346"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7" name="Date Placeholder 6"/>
          <p:cNvSpPr>
            <a:spLocks noGrp="1"/>
          </p:cNvSpPr>
          <p:nvPr>
            <p:ph type="dt" sz="half" idx="10"/>
          </p:nvPr>
        </p:nvSpPr>
        <p:spPr/>
        <p:txBody>
          <a:bodyPr/>
          <a:lstStyle>
            <a:lvl1pPr>
              <a:defRPr/>
            </a:lvl1pPr>
          </a:lstStyle>
          <a:p>
            <a:fld id="{6D1AECCF-1EF9-4201-AAE6-A3E61C91674F}" type="datetime1">
              <a:rPr lang="sr-Latn-CS" smtClean="0"/>
              <a:t>5.8.2022.</a:t>
            </a:fld>
            <a:endParaRPr lang="de-AT"/>
          </a:p>
        </p:txBody>
      </p:sp>
      <p:sp>
        <p:nvSpPr>
          <p:cNvPr id="8" name="Slide Number Placeholder 7"/>
          <p:cNvSpPr>
            <a:spLocks noGrp="1"/>
          </p:cNvSpPr>
          <p:nvPr>
            <p:ph type="sldNum" sz="quarter" idx="11"/>
          </p:nvPr>
        </p:nvSpPr>
        <p:spPr/>
        <p:txBody>
          <a:bodyPr/>
          <a:lstStyle>
            <a:lvl1pPr>
              <a:defRPr/>
            </a:lvl1pPr>
          </a:lstStyle>
          <a:p>
            <a:pPr>
              <a:defRPr/>
            </a:pPr>
            <a:fld id="{97AB9658-C96D-405A-B8AF-3DB5D6C04D0B}"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340688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2 +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B43F587C-6DF1-4CF0-B83D-A077FB913137}"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45DCA04C-B2FA-41C8-9CA8-F61F472F869D}"/>
              </a:ext>
            </a:extLst>
          </p:cNvPr>
          <p:cNvSpPr>
            <a:spLocks noGrp="1"/>
          </p:cNvSpPr>
          <p:nvPr>
            <p:ph type="pic" sz="quarter" idx="18"/>
          </p:nvPr>
        </p:nvSpPr>
        <p:spPr bwMode="gray">
          <a:xfrm>
            <a:off x="7202040" y="1417638"/>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32652566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Date Placeholder 2"/>
          <p:cNvSpPr>
            <a:spLocks noGrp="1"/>
          </p:cNvSpPr>
          <p:nvPr>
            <p:ph type="dt" sz="half" idx="10"/>
          </p:nvPr>
        </p:nvSpPr>
        <p:spPr/>
        <p:txBody>
          <a:bodyPr/>
          <a:lstStyle>
            <a:lvl1pPr>
              <a:defRPr/>
            </a:lvl1pPr>
          </a:lstStyle>
          <a:p>
            <a:fld id="{43099BC1-242B-4DC6-986E-7214C33586D1}" type="datetime1">
              <a:rPr lang="sr-Latn-CS" smtClean="0"/>
              <a:t>5.8.2022.</a:t>
            </a:fld>
            <a:endParaRPr lang="de-AT"/>
          </a:p>
        </p:txBody>
      </p:sp>
      <p:sp>
        <p:nvSpPr>
          <p:cNvPr id="4" name="Slide Number Placeholder 3"/>
          <p:cNvSpPr>
            <a:spLocks noGrp="1"/>
          </p:cNvSpPr>
          <p:nvPr>
            <p:ph type="sldNum" sz="quarter" idx="11"/>
          </p:nvPr>
        </p:nvSpPr>
        <p:spPr/>
        <p:txBody>
          <a:bodyPr/>
          <a:lstStyle>
            <a:lvl1pPr>
              <a:defRPr/>
            </a:lvl1pPr>
          </a:lstStyle>
          <a:p>
            <a:pPr>
              <a:defRPr/>
            </a:pPr>
            <a:fld id="{77D98763-AE53-42BC-AA39-71DC8A97A1A5}"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30682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3D06312-3B31-49F5-96FE-5F39BF50F40A}" type="datetime1">
              <a:rPr lang="sr-Latn-CS" smtClean="0"/>
              <a:t>5.8.2022.</a:t>
            </a:fld>
            <a:endParaRPr lang="de-AT"/>
          </a:p>
        </p:txBody>
      </p:sp>
      <p:sp>
        <p:nvSpPr>
          <p:cNvPr id="3" name="Slide Number Placeholder 2"/>
          <p:cNvSpPr>
            <a:spLocks noGrp="1"/>
          </p:cNvSpPr>
          <p:nvPr>
            <p:ph type="sldNum" sz="quarter" idx="11"/>
          </p:nvPr>
        </p:nvSpPr>
        <p:spPr/>
        <p:txBody>
          <a:bodyPr/>
          <a:lstStyle>
            <a:lvl1pPr>
              <a:defRPr/>
            </a:lvl1pPr>
          </a:lstStyle>
          <a:p>
            <a:pPr>
              <a:defRPr/>
            </a:pPr>
            <a:fld id="{6B500CD0-37AD-4FB7-BB50-EE2E16B5F8CD}"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239527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198" cy="1281214"/>
          </a:xfrm>
        </p:spPr>
        <p:txBody>
          <a:bodyPr anchor="b"/>
          <a:lstStyle>
            <a:lvl1pPr algn="l">
              <a:defRPr sz="1754" b="1"/>
            </a:lvl1pPr>
          </a:lstStyle>
          <a:p>
            <a:r>
              <a:rPr lang="en-US"/>
              <a:t>Click to edit Master title style</a:t>
            </a:r>
            <a:endParaRPr lang="sr-Latn-CS"/>
          </a:p>
        </p:txBody>
      </p:sp>
      <p:sp>
        <p:nvSpPr>
          <p:cNvPr id="3" name="Content Placeholder 2"/>
          <p:cNvSpPr>
            <a:spLocks noGrp="1"/>
          </p:cNvSpPr>
          <p:nvPr>
            <p:ph idx="1"/>
          </p:nvPr>
        </p:nvSpPr>
        <p:spPr>
          <a:xfrm>
            <a:off x="4181393" y="301053"/>
            <a:ext cx="5977337" cy="645332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Text Placeholder 3"/>
          <p:cNvSpPr>
            <a:spLocks noGrp="1"/>
          </p:cNvSpPr>
          <p:nvPr>
            <p:ph type="body" sz="half" idx="2"/>
          </p:nvPr>
        </p:nvSpPr>
        <p:spPr>
          <a:xfrm>
            <a:off x="534671" y="1582267"/>
            <a:ext cx="3518198" cy="5172114"/>
          </a:xfrm>
        </p:spPr>
        <p:txBody>
          <a:bodyPr/>
          <a:lstStyle>
            <a:lvl1pPr marL="0" indent="0">
              <a:buNone/>
              <a:defRPr sz="1228"/>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90D11AB-77B0-44A4-B879-DA3E65AD6D83}" type="datetime1">
              <a:rPr lang="sr-Latn-CS" smtClean="0"/>
              <a:t>5.8.2022.</a:t>
            </a:fld>
            <a:endParaRPr lang="de-AT"/>
          </a:p>
        </p:txBody>
      </p:sp>
      <p:sp>
        <p:nvSpPr>
          <p:cNvPr id="6" name="Slide Number Placeholder 5"/>
          <p:cNvSpPr>
            <a:spLocks noGrp="1"/>
          </p:cNvSpPr>
          <p:nvPr>
            <p:ph type="sldNum" sz="quarter" idx="11"/>
          </p:nvPr>
        </p:nvSpPr>
        <p:spPr/>
        <p:txBody>
          <a:bodyPr/>
          <a:lstStyle>
            <a:lvl1pPr>
              <a:defRPr/>
            </a:lvl1pPr>
          </a:lstStyle>
          <a:p>
            <a:pPr>
              <a:defRPr/>
            </a:pPr>
            <a:fld id="{483ABEB4-4236-415A-A435-FACF7D86F590}"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401389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839" y="5292884"/>
            <a:ext cx="6416040" cy="624855"/>
          </a:xfrm>
        </p:spPr>
        <p:txBody>
          <a:bodyPr anchor="b"/>
          <a:lstStyle>
            <a:lvl1pPr algn="l">
              <a:defRPr sz="1754" b="1"/>
            </a:lvl1pPr>
          </a:lstStyle>
          <a:p>
            <a:r>
              <a:rPr lang="en-US"/>
              <a:t>Click to edit Master title style</a:t>
            </a:r>
            <a:endParaRPr lang="sr-Latn-CS"/>
          </a:p>
        </p:txBody>
      </p:sp>
      <p:sp>
        <p:nvSpPr>
          <p:cNvPr id="3" name="Picture Placeholder 2"/>
          <p:cNvSpPr>
            <a:spLocks noGrp="1"/>
          </p:cNvSpPr>
          <p:nvPr>
            <p:ph type="pic" idx="1"/>
          </p:nvPr>
        </p:nvSpPr>
        <p:spPr>
          <a:xfrm>
            <a:off x="2095839" y="675613"/>
            <a:ext cx="6416040" cy="453675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r>
              <a:rPr lang="en-US"/>
              <a:t>Click icon to add picture</a:t>
            </a:r>
            <a:endParaRPr lang="sr-Latn-CS"/>
          </a:p>
        </p:txBody>
      </p:sp>
      <p:sp>
        <p:nvSpPr>
          <p:cNvPr id="4" name="Text Placeholder 3"/>
          <p:cNvSpPr>
            <a:spLocks noGrp="1"/>
          </p:cNvSpPr>
          <p:nvPr>
            <p:ph type="body" sz="half" idx="2"/>
          </p:nvPr>
        </p:nvSpPr>
        <p:spPr>
          <a:xfrm>
            <a:off x="2095839" y="5917739"/>
            <a:ext cx="6416040" cy="887398"/>
          </a:xfrm>
        </p:spPr>
        <p:txBody>
          <a:bodyPr/>
          <a:lstStyle>
            <a:lvl1pPr marL="0" indent="0">
              <a:buNone/>
              <a:defRPr sz="1228"/>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829380F-C876-46DD-8A44-D49FF2FD92AC}" type="datetime1">
              <a:rPr lang="sr-Latn-CS" smtClean="0"/>
              <a:t>5.8.2022.</a:t>
            </a:fld>
            <a:endParaRPr lang="de-AT"/>
          </a:p>
        </p:txBody>
      </p:sp>
      <p:sp>
        <p:nvSpPr>
          <p:cNvPr id="6" name="Slide Number Placeholder 5"/>
          <p:cNvSpPr>
            <a:spLocks noGrp="1"/>
          </p:cNvSpPr>
          <p:nvPr>
            <p:ph type="sldNum" sz="quarter" idx="11"/>
          </p:nvPr>
        </p:nvSpPr>
        <p:spPr/>
        <p:txBody>
          <a:bodyPr/>
          <a:lstStyle>
            <a:lvl1pPr>
              <a:defRPr/>
            </a:lvl1pPr>
          </a:lstStyle>
          <a:p>
            <a:pPr>
              <a:defRPr/>
            </a:pPr>
            <a:fld id="{596258FE-5A49-40C6-89CD-B708A0BADA66}"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118403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fld id="{7C4D1C54-DAA5-44E5-9DFC-4340A6C9E459}" type="datetime1">
              <a:rPr lang="sr-Latn-CS" smtClean="0"/>
              <a:t>5.8.2022.</a:t>
            </a:fld>
            <a:endParaRPr lang="de-AT"/>
          </a:p>
        </p:txBody>
      </p:sp>
      <p:sp>
        <p:nvSpPr>
          <p:cNvPr id="5" name="Slide Number Placeholder 4"/>
          <p:cNvSpPr>
            <a:spLocks noGrp="1"/>
          </p:cNvSpPr>
          <p:nvPr>
            <p:ph type="sldNum" sz="quarter" idx="11"/>
          </p:nvPr>
        </p:nvSpPr>
        <p:spPr/>
        <p:txBody>
          <a:bodyPr/>
          <a:lstStyle>
            <a:lvl1pPr>
              <a:defRPr/>
            </a:lvl1pPr>
          </a:lstStyle>
          <a:p>
            <a:pPr>
              <a:defRPr/>
            </a:pPr>
            <a:fld id="{570945DD-4B96-4649-8541-B01FE9BE344F}"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27527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5516" y="197785"/>
            <a:ext cx="2573956" cy="6745627"/>
          </a:xfrm>
        </p:spPr>
        <p:txBody>
          <a:bodyPr vert="eaVert"/>
          <a:lstStyle/>
          <a:p>
            <a:r>
              <a:rPr lang="en-US"/>
              <a:t>Click to edit Master title style</a:t>
            </a:r>
            <a:endParaRPr lang="sr-Latn-CS"/>
          </a:p>
        </p:txBody>
      </p:sp>
      <p:sp>
        <p:nvSpPr>
          <p:cNvPr id="3" name="Vertical Text Placeholder 2"/>
          <p:cNvSpPr>
            <a:spLocks noGrp="1"/>
          </p:cNvSpPr>
          <p:nvPr>
            <p:ph type="body" orient="vert" idx="1"/>
          </p:nvPr>
        </p:nvSpPr>
        <p:spPr>
          <a:xfrm>
            <a:off x="193648" y="197785"/>
            <a:ext cx="7557354" cy="6745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CS"/>
          </a:p>
        </p:txBody>
      </p:sp>
      <p:sp>
        <p:nvSpPr>
          <p:cNvPr id="4" name="Date Placeholder 3"/>
          <p:cNvSpPr>
            <a:spLocks noGrp="1"/>
          </p:cNvSpPr>
          <p:nvPr>
            <p:ph type="dt" sz="half" idx="10"/>
          </p:nvPr>
        </p:nvSpPr>
        <p:spPr/>
        <p:txBody>
          <a:bodyPr/>
          <a:lstStyle>
            <a:lvl1pPr>
              <a:defRPr/>
            </a:lvl1pPr>
          </a:lstStyle>
          <a:p>
            <a:fld id="{7666DF80-3E82-434C-BA3B-447B0BC35850}" type="datetime1">
              <a:rPr lang="sr-Latn-CS" smtClean="0"/>
              <a:t>5.8.2022.</a:t>
            </a:fld>
            <a:endParaRPr lang="de-AT"/>
          </a:p>
        </p:txBody>
      </p:sp>
      <p:sp>
        <p:nvSpPr>
          <p:cNvPr id="5" name="Slide Number Placeholder 4"/>
          <p:cNvSpPr>
            <a:spLocks noGrp="1"/>
          </p:cNvSpPr>
          <p:nvPr>
            <p:ph type="sldNum" sz="quarter" idx="11"/>
          </p:nvPr>
        </p:nvSpPr>
        <p:spPr/>
        <p:txBody>
          <a:bodyPr/>
          <a:lstStyle>
            <a:lvl1pPr>
              <a:defRPr/>
            </a:lvl1pPr>
          </a:lstStyle>
          <a:p>
            <a:pPr>
              <a:defRPr/>
            </a:pPr>
            <a:fld id="{A2A95759-807F-43E7-8FD1-9CB8CCAD149F}" type="slidenum">
              <a:rPr lang="sr-Latn-CS" smtClean="0"/>
              <a:pPr>
                <a:defRPr/>
              </a:pPr>
              <a:t>‹#›</a:t>
            </a:fld>
            <a:endParaRPr lang="sr-Latn-CS"/>
          </a:p>
          <a:p>
            <a:pPr>
              <a:defRPr/>
            </a:pPr>
            <a:endParaRPr lang="sr-Latn-CS"/>
          </a:p>
        </p:txBody>
      </p:sp>
    </p:spTree>
    <p:extLst>
      <p:ext uri="{BB962C8B-B14F-4D97-AF65-F5344CB8AC3E}">
        <p14:creationId xmlns:p14="http://schemas.microsoft.com/office/powerpoint/2010/main" val="1995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 name="Rectangle 4"/>
          <p:cNvSpPr>
            <a:spLocks noGrp="1" noChangeArrowheads="1"/>
          </p:cNvSpPr>
          <p:nvPr>
            <p:ph type="sldNum" sz="quarter" idx="10"/>
          </p:nvPr>
        </p:nvSpPr>
        <p:spPr/>
        <p:txBody>
          <a:bodyPr/>
          <a:lstStyle>
            <a:lvl1pPr>
              <a:defRPr/>
            </a:lvl1pPr>
          </a:lstStyle>
          <a:p>
            <a:pPr>
              <a:defRPr/>
            </a:pPr>
            <a:fld id="{5644B89F-6FFE-4624-8967-E0496556F8C2}" type="slidenum">
              <a:rPr lang="sr-Latn-CS"/>
              <a:pPr>
                <a:defRPr/>
              </a:pPr>
              <a:t>‹#›</a:t>
            </a:fld>
            <a:endParaRPr lang="sr-Latn-CS"/>
          </a:p>
        </p:txBody>
      </p:sp>
    </p:spTree>
    <p:extLst>
      <p:ext uri="{BB962C8B-B14F-4D97-AF65-F5344CB8AC3E}">
        <p14:creationId xmlns:p14="http://schemas.microsoft.com/office/powerpoint/2010/main" val="16917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16E68C5-D8DD-4055-BFB7-EBD869B9A3FA}"/>
              </a:ext>
            </a:extLst>
          </p:cNvPr>
          <p:cNvGraphicFramePr>
            <a:graphicFrameLocks noChangeAspect="1"/>
          </p:cNvGraphicFramePr>
          <p:nvPr>
            <p:custDataLst>
              <p:tags r:id="rId1"/>
            </p:custDataLst>
            <p:extLst>
              <p:ext uri="{D42A27DB-BD31-4B8C-83A1-F6EECF244321}">
                <p14:modId xmlns:p14="http://schemas.microsoft.com/office/powerpoint/2010/main" val="86861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5" name="Object 4" hidden="1">
                        <a:extLst>
                          <a:ext uri="{FF2B5EF4-FFF2-40B4-BE49-F238E27FC236}">
                            <a16:creationId xmlns:a16="http://schemas.microsoft.com/office/drawing/2014/main" id="{E16E68C5-D8DD-4055-BFB7-EBD869B9A3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87B2BC-4819-40DB-B055-1BF5CCC7FE4A}"/>
              </a:ext>
            </a:extLst>
          </p:cNvPr>
          <p:cNvSpPr/>
          <p:nvPr>
            <p:custDataLst>
              <p:tags r:id="rId2"/>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64"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9" name="Picture Placeholder 18">
            <a:extLst>
              <a:ext uri="{FF2B5EF4-FFF2-40B4-BE49-F238E27FC236}">
                <a16:creationId xmlns:a16="http://schemas.microsoft.com/office/drawing/2014/main" id="{BF2CCD0E-C84C-4E91-A52B-10C868ED5A0B}"/>
              </a:ext>
            </a:extLst>
          </p:cNvPr>
          <p:cNvSpPr>
            <a:spLocks noGrp="1"/>
          </p:cNvSpPr>
          <p:nvPr>
            <p:ph type="pic" sz="quarter" idx="13"/>
          </p:nvPr>
        </p:nvSpPr>
        <p:spPr bwMode="gray">
          <a:xfrm>
            <a:off x="0" y="604838"/>
            <a:ext cx="10693400" cy="6956424"/>
          </a:xfrm>
        </p:spPr>
        <p:txBody>
          <a:bodyPr bIns="720000" anchor="ctr" anchorCtr="0"/>
          <a:lstStyle>
            <a:lvl1pPr algn="ctr">
              <a:defRPr/>
            </a:lvl1pPr>
          </a:lstStyle>
          <a:p>
            <a:r>
              <a:rPr lang="en-US"/>
              <a:t>Click icon to add picture</a:t>
            </a:r>
          </a:p>
        </p:txBody>
      </p:sp>
      <p:sp>
        <p:nvSpPr>
          <p:cNvPr id="7" name="Rechteck 165">
            <a:extLst>
              <a:ext uri="{FF2B5EF4-FFF2-40B4-BE49-F238E27FC236}">
                <a16:creationId xmlns:a16="http://schemas.microsoft.com/office/drawing/2014/main" id="{A368AC34-D0C9-4B18-9B99-0414C8A8014D}"/>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 name="Title 1">
            <a:extLst>
              <a:ext uri="{FF2B5EF4-FFF2-40B4-BE49-F238E27FC236}">
                <a16:creationId xmlns:a16="http://schemas.microsoft.com/office/drawing/2014/main" id="{CC2AB3A3-8BE7-486B-AACC-F97D7077B199}"/>
              </a:ext>
            </a:extLst>
          </p:cNvPr>
          <p:cNvSpPr>
            <a:spLocks noGrp="1"/>
          </p:cNvSpPr>
          <p:nvPr>
            <p:ph type="ctrTitle"/>
          </p:nvPr>
        </p:nvSpPr>
        <p:spPr bwMode="gray">
          <a:xfrm>
            <a:off x="504825" y="5205665"/>
            <a:ext cx="8372475" cy="1850774"/>
          </a:xfrm>
          <a:prstGeom prst="rect">
            <a:avLst/>
          </a:prstGeom>
          <a:solidFill>
            <a:schemeClr val="accent1">
              <a:alpha val="74902"/>
            </a:schemeClr>
          </a:solidFill>
        </p:spPr>
        <p:txBody>
          <a:bodyPr wrap="square" lIns="216000" tIns="180000" rIns="216000" bIns="1260000" anchor="b" anchorCtr="0">
            <a:spAutoFit/>
          </a:bodyPr>
          <a:lstStyle>
            <a:lvl1pPr algn="l">
              <a:defRPr sz="2864" b="0"/>
            </a:lvl1pPr>
          </a:lstStyle>
          <a:p>
            <a:r>
              <a:rPr lang="en-US"/>
              <a:t>Click to edit Master title style</a:t>
            </a:r>
          </a:p>
        </p:txBody>
      </p:sp>
      <p:sp>
        <p:nvSpPr>
          <p:cNvPr id="3" name="Subtitle 2">
            <a:extLst>
              <a:ext uri="{FF2B5EF4-FFF2-40B4-BE49-F238E27FC236}">
                <a16:creationId xmlns:a16="http://schemas.microsoft.com/office/drawing/2014/main" id="{B402F7D7-F5BD-4942-B85C-4F4D7783DAE0}"/>
              </a:ext>
            </a:extLst>
          </p:cNvPr>
          <p:cNvSpPr>
            <a:spLocks noGrp="1"/>
          </p:cNvSpPr>
          <p:nvPr>
            <p:ph type="subTitle" idx="1"/>
          </p:nvPr>
        </p:nvSpPr>
        <p:spPr bwMode="gray">
          <a:xfrm>
            <a:off x="504825" y="5869781"/>
            <a:ext cx="8372474" cy="1048545"/>
          </a:xfrm>
        </p:spPr>
        <p:txBody>
          <a:bodyPr lIns="216000" rIns="216000" anchor="t" anchorCtr="0"/>
          <a:lstStyle>
            <a:lvl1pPr marL="0" indent="0" algn="l">
              <a:spcAft>
                <a:spcPts val="432"/>
              </a:spcAft>
              <a:buNone/>
              <a:defRPr sz="1273" b="0">
                <a:latin typeface="+mn-lt"/>
              </a:defRPr>
            </a:lvl1pPr>
            <a:lvl2pPr marL="0" indent="0" algn="l">
              <a:buNone/>
              <a:defRPr sz="1273">
                <a:solidFill>
                  <a:schemeClr val="tx1"/>
                </a:solidFill>
              </a:defRPr>
            </a:lvl2pPr>
            <a:lvl3pPr marL="0" indent="0" algn="l">
              <a:buNone/>
              <a:defRPr sz="1273">
                <a:solidFill>
                  <a:schemeClr val="tx1"/>
                </a:solidFill>
              </a:defRPr>
            </a:lvl3pPr>
            <a:lvl4pPr marL="0" indent="0" algn="l">
              <a:buNone/>
              <a:defRPr sz="1273">
                <a:solidFill>
                  <a:schemeClr val="tx1"/>
                </a:solidFill>
              </a:defRPr>
            </a:lvl4pPr>
            <a:lvl5pPr marL="0" indent="0" algn="l">
              <a:buNone/>
              <a:defRPr sz="1273">
                <a:solidFill>
                  <a:schemeClr val="tx1"/>
                </a:solidFill>
              </a:defRPr>
            </a:lvl5pPr>
            <a:lvl6pPr marL="0" indent="0" algn="l">
              <a:buNone/>
              <a:defRPr sz="1273">
                <a:solidFill>
                  <a:schemeClr val="tx1"/>
                </a:solidFill>
              </a:defRPr>
            </a:lvl6pPr>
            <a:lvl7pPr marL="0" indent="0" algn="l">
              <a:buNone/>
              <a:defRPr sz="1273">
                <a:solidFill>
                  <a:schemeClr val="tx1"/>
                </a:solidFill>
              </a:defRPr>
            </a:lvl7pPr>
            <a:lvl8pPr marL="0" indent="0" algn="l">
              <a:buNone/>
              <a:defRPr sz="1273">
                <a:solidFill>
                  <a:schemeClr val="tx1"/>
                </a:solidFill>
              </a:defRPr>
            </a:lvl8pPr>
            <a:lvl9pPr marL="0" indent="0" algn="l">
              <a:buNone/>
              <a:defRPr sz="1273">
                <a:solidFill>
                  <a:schemeClr val="tx1"/>
                </a:solidFill>
              </a:defRPr>
            </a:lvl9pPr>
          </a:lstStyle>
          <a:p>
            <a:pPr lvl="0"/>
            <a:r>
              <a:rPr lang="en-US"/>
              <a:t>Click to edit Master subtitle style</a:t>
            </a:r>
          </a:p>
        </p:txBody>
      </p:sp>
      <p:cxnSp>
        <p:nvCxnSpPr>
          <p:cNvPr id="10" name="Gerader Verbinder 3">
            <a:extLst>
              <a:ext uri="{FF2B5EF4-FFF2-40B4-BE49-F238E27FC236}">
                <a16:creationId xmlns:a16="http://schemas.microsoft.com/office/drawing/2014/main" id="{FB1EB643-0F71-46C5-8E21-DB78EEC396D1}"/>
              </a:ext>
            </a:extLst>
          </p:cNvPr>
          <p:cNvCxnSpPr>
            <a:cxnSpLocks/>
          </p:cNvCxnSpPr>
          <p:nvPr/>
        </p:nvCxnSpPr>
        <p:spPr bwMode="gray">
          <a:xfrm>
            <a:off x="0" y="585517"/>
            <a:ext cx="1069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fik 61">
            <a:extLst>
              <a:ext uri="{FF2B5EF4-FFF2-40B4-BE49-F238E27FC236}">
                <a16:creationId xmlns:a16="http://schemas.microsoft.com/office/drawing/2014/main" id="{3972056B-277F-4BDE-992B-86EE572A54D1}"/>
              </a:ext>
            </a:extLst>
          </p:cNvPr>
          <p:cNvPicPr>
            <a:picLocks noChangeAspect="1"/>
          </p:cNvPicPr>
          <p:nvPr/>
        </p:nvPicPr>
        <p:blipFill>
          <a:blip r:embed="rId8"/>
          <a:srcRect/>
          <a:stretch/>
        </p:blipFill>
        <p:spPr bwMode="gray">
          <a:xfrm>
            <a:off x="9115794" y="115789"/>
            <a:ext cx="1326780" cy="358699"/>
          </a:xfrm>
          <a:prstGeom prst="rect">
            <a:avLst/>
          </a:prstGeom>
        </p:spPr>
      </p:pic>
      <p:pic>
        <p:nvPicPr>
          <p:cNvPr id="11" name="Grafik 61">
            <a:extLst>
              <a:ext uri="{FF2B5EF4-FFF2-40B4-BE49-F238E27FC236}">
                <a16:creationId xmlns:a16="http://schemas.microsoft.com/office/drawing/2014/main" id="{F235FE86-FC62-425F-83AD-3FBB77A0C04E}"/>
              </a:ext>
            </a:extLst>
          </p:cNvPr>
          <p:cNvPicPr>
            <a:picLocks noChangeAspect="1"/>
          </p:cNvPicPr>
          <p:nvPr/>
        </p:nvPicPr>
        <p:blipFill>
          <a:blip r:embed="rId8"/>
          <a:srcRect/>
          <a:stretch/>
        </p:blipFill>
        <p:spPr bwMode="gray">
          <a:xfrm>
            <a:off x="9115794" y="115789"/>
            <a:ext cx="1326780" cy="358699"/>
          </a:xfrm>
          <a:prstGeom prst="rect">
            <a:avLst/>
          </a:prstGeom>
        </p:spPr>
      </p:pic>
      <p:graphicFrame>
        <p:nvGraphicFramePr>
          <p:cNvPr id="12" name="Object 11" hidden="1">
            <a:extLst>
              <a:ext uri="{FF2B5EF4-FFF2-40B4-BE49-F238E27FC236}">
                <a16:creationId xmlns:a16="http://schemas.microsoft.com/office/drawing/2014/main" id="{990F47EC-E75C-4257-9FCC-5A8DE0DDE9B3}"/>
              </a:ext>
            </a:extLst>
          </p:cNvPr>
          <p:cNvGraphicFramePr>
            <a:graphicFrameLocks noChangeAspect="1"/>
          </p:cNvGraphicFramePr>
          <p:nvPr>
            <p:custDataLst>
              <p:tags r:id="rId3"/>
            </p:custDataLst>
            <p:extLst>
              <p:ext uri="{D42A27DB-BD31-4B8C-83A1-F6EECF244321}">
                <p14:modId xmlns:p14="http://schemas.microsoft.com/office/powerpoint/2010/main" val="2471709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1" imgH="351" progId="TCLayout.ActiveDocument.1">
                  <p:embed/>
                </p:oleObj>
              </mc:Choice>
              <mc:Fallback>
                <p:oleObj name="think-cell Slide" r:id="rId9" imgW="351" imgH="351" progId="TCLayout.ActiveDocument.1">
                  <p:embed/>
                  <p:pic>
                    <p:nvPicPr>
                      <p:cNvPr id="12" name="Object 11" hidden="1">
                        <a:extLst>
                          <a:ext uri="{FF2B5EF4-FFF2-40B4-BE49-F238E27FC236}">
                            <a16:creationId xmlns:a16="http://schemas.microsoft.com/office/drawing/2014/main" id="{990F47EC-E75C-4257-9FCC-5A8DE0DDE9B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7B4880B-82D0-4899-91B9-6B863B9A4F02}"/>
              </a:ext>
            </a:extLst>
          </p:cNvPr>
          <p:cNvSpPr/>
          <p:nvPr>
            <p:custDataLst>
              <p:tags r:id="rId4"/>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64"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12994389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258CE9-9006-4B75-BFC2-C6EF524E5DB4}"/>
              </a:ext>
            </a:extLst>
          </p:cNvPr>
          <p:cNvGraphicFramePr>
            <a:graphicFrameLocks noChangeAspect="1"/>
          </p:cNvGraphicFramePr>
          <p:nvPr>
            <p:custDataLst>
              <p:tags r:id="rId1"/>
            </p:custDataLst>
            <p:extLst>
              <p:ext uri="{D42A27DB-BD31-4B8C-83A1-F6EECF244321}">
                <p14:modId xmlns:p14="http://schemas.microsoft.com/office/powerpoint/2010/main" val="2625339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68258CE9-9006-4B75-BFC2-C6EF524E5DB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5EB2ECD-020B-451E-99A5-6EB49A148121}"/>
              </a:ext>
            </a:extLst>
          </p:cNvPr>
          <p:cNvSpPr/>
          <p:nvPr>
            <p:custDataLst>
              <p:tags r:id="rId2"/>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64D34665-AFEB-47AE-A7B8-B1C11914151F}"/>
              </a:ext>
            </a:extLst>
          </p:cNvPr>
          <p:cNvSpPr>
            <a:spLocks noGrp="1"/>
          </p:cNvSpPr>
          <p:nvPr>
            <p:ph type="title"/>
          </p:nvPr>
        </p:nvSpPr>
        <p:spPr bwMode="gray">
          <a:xfrm>
            <a:off x="227018" y="3779839"/>
            <a:ext cx="10213177" cy="264431"/>
          </a:xfrm>
          <a:prstGeom prst="rect">
            <a:avLst/>
          </a:prstGeom>
        </p:spPr>
        <p:txBody>
          <a:bodyPr wrap="square" anchor="t" anchorCtr="0">
            <a:spAutoFit/>
          </a:bodyPr>
          <a:lstStyle>
            <a:lvl1pPr>
              <a:defRPr sz="1909" b="0"/>
            </a:lvl1pPr>
          </a:lstStyle>
          <a:p>
            <a:r>
              <a:rPr lang="en-US"/>
              <a:t>Click to edit Master title style</a:t>
            </a:r>
          </a:p>
        </p:txBody>
      </p:sp>
      <p:sp>
        <p:nvSpPr>
          <p:cNvPr id="6" name="Subtitle 2">
            <a:extLst>
              <a:ext uri="{FF2B5EF4-FFF2-40B4-BE49-F238E27FC236}">
                <a16:creationId xmlns:a16="http://schemas.microsoft.com/office/drawing/2014/main" id="{2789777E-AABC-4BBF-AD6A-6C30E1D40FBF}"/>
              </a:ext>
            </a:extLst>
          </p:cNvPr>
          <p:cNvSpPr>
            <a:spLocks noGrp="1"/>
          </p:cNvSpPr>
          <p:nvPr>
            <p:ph type="subTitle" idx="1"/>
          </p:nvPr>
        </p:nvSpPr>
        <p:spPr bwMode="gray">
          <a:xfrm>
            <a:off x="233816" y="3503882"/>
            <a:ext cx="10206379" cy="195887"/>
          </a:xfrm>
        </p:spPr>
        <p:txBody>
          <a:bodyPr wrap="square" lIns="0" rIns="0" anchor="b" anchorCtr="0">
            <a:spAutoFit/>
          </a:bodyPr>
          <a:lstStyle>
            <a:lvl1pPr marL="0" indent="0" algn="l">
              <a:lnSpc>
                <a:spcPct val="100000"/>
              </a:lnSpc>
              <a:spcAft>
                <a:spcPts val="0"/>
              </a:spcAft>
              <a:buNone/>
              <a:defRPr sz="1273" b="0" cap="none" baseline="0">
                <a:solidFill>
                  <a:schemeClr val="accent2"/>
                </a:solidFill>
                <a:latin typeface="+mn-lt"/>
              </a:defRPr>
            </a:lvl1pPr>
            <a:lvl2pPr marL="0" indent="0" algn="l">
              <a:lnSpc>
                <a:spcPct val="100000"/>
              </a:lnSpc>
              <a:spcAft>
                <a:spcPts val="0"/>
              </a:spcAft>
              <a:buNone/>
              <a:defRPr sz="1273" cap="none" baseline="0">
                <a:solidFill>
                  <a:schemeClr val="accent2"/>
                </a:solidFill>
              </a:defRPr>
            </a:lvl2pPr>
            <a:lvl3pPr marL="0" indent="0" algn="l">
              <a:lnSpc>
                <a:spcPct val="100000"/>
              </a:lnSpc>
              <a:spcAft>
                <a:spcPts val="0"/>
              </a:spcAft>
              <a:buNone/>
              <a:defRPr sz="1273" cap="none" baseline="0">
                <a:solidFill>
                  <a:schemeClr val="accent2"/>
                </a:solidFill>
              </a:defRPr>
            </a:lvl3pPr>
            <a:lvl4pPr marL="0" indent="0" algn="l">
              <a:lnSpc>
                <a:spcPct val="100000"/>
              </a:lnSpc>
              <a:spcAft>
                <a:spcPts val="0"/>
              </a:spcAft>
              <a:buNone/>
              <a:defRPr sz="1273" cap="none" baseline="0">
                <a:solidFill>
                  <a:schemeClr val="accent2"/>
                </a:solidFill>
              </a:defRPr>
            </a:lvl4pPr>
            <a:lvl5pPr marL="0" indent="0" algn="l">
              <a:lnSpc>
                <a:spcPct val="100000"/>
              </a:lnSpc>
              <a:spcAft>
                <a:spcPts val="0"/>
              </a:spcAft>
              <a:buNone/>
              <a:defRPr sz="1273" cap="none" baseline="0">
                <a:solidFill>
                  <a:schemeClr val="accent2"/>
                </a:solidFill>
              </a:defRPr>
            </a:lvl5pPr>
            <a:lvl6pPr marL="0" indent="0" algn="l">
              <a:lnSpc>
                <a:spcPct val="100000"/>
              </a:lnSpc>
              <a:buNone/>
              <a:defRPr sz="1273" cap="none" baseline="0">
                <a:solidFill>
                  <a:schemeClr val="accent2"/>
                </a:solidFill>
              </a:defRPr>
            </a:lvl6pPr>
            <a:lvl7pPr marL="0" indent="0" algn="l">
              <a:lnSpc>
                <a:spcPct val="100000"/>
              </a:lnSpc>
              <a:buNone/>
              <a:defRPr sz="1273" cap="none" baseline="0">
                <a:solidFill>
                  <a:schemeClr val="accent2"/>
                </a:solidFill>
              </a:defRPr>
            </a:lvl7pPr>
            <a:lvl8pPr marL="0" indent="0" algn="l">
              <a:lnSpc>
                <a:spcPct val="100000"/>
              </a:lnSpc>
              <a:buNone/>
              <a:defRPr sz="1273" cap="none" baseline="0">
                <a:solidFill>
                  <a:schemeClr val="accent2"/>
                </a:solidFill>
              </a:defRPr>
            </a:lvl8pPr>
            <a:lvl9pPr marL="0" indent="0" algn="l">
              <a:lnSpc>
                <a:spcPct val="100000"/>
              </a:lnSpc>
              <a:buNone/>
              <a:defRPr sz="1273" cap="none" baseline="0">
                <a:solidFill>
                  <a:schemeClr val="accent2"/>
                </a:solidFill>
              </a:defRPr>
            </a:lvl9pPr>
          </a:lstStyle>
          <a:p>
            <a:pPr lvl="0"/>
            <a:r>
              <a:rPr lang="en-US"/>
              <a:t>Click to edit Master subtitle style</a:t>
            </a:r>
          </a:p>
        </p:txBody>
      </p:sp>
      <p:cxnSp>
        <p:nvCxnSpPr>
          <p:cNvPr id="7" name="Gerader Verbinder 3">
            <a:extLst>
              <a:ext uri="{FF2B5EF4-FFF2-40B4-BE49-F238E27FC236}">
                <a16:creationId xmlns:a16="http://schemas.microsoft.com/office/drawing/2014/main" id="{17E7FA7D-3131-4476-B1F9-945D6AB0F692}"/>
              </a:ext>
            </a:extLst>
          </p:cNvPr>
          <p:cNvCxnSpPr>
            <a:cxnSpLocks/>
          </p:cNvCxnSpPr>
          <p:nvPr/>
        </p:nvCxnSpPr>
        <p:spPr bwMode="gray">
          <a:xfrm>
            <a:off x="250825" y="447273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165">
            <a:extLst>
              <a:ext uri="{FF2B5EF4-FFF2-40B4-BE49-F238E27FC236}">
                <a16:creationId xmlns:a16="http://schemas.microsoft.com/office/drawing/2014/main" id="{248B3159-079F-499C-846C-FEC416EF7540}"/>
              </a:ext>
            </a:extLst>
          </p:cNvPr>
          <p:cNvSpPr/>
          <p:nvPr/>
        </p:nvSpPr>
        <p:spPr bwMode="gray">
          <a:xfrm>
            <a:off x="0" y="1"/>
            <a:ext cx="10693400" cy="119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9" name="Date Placeholder 8">
            <a:extLst>
              <a:ext uri="{FF2B5EF4-FFF2-40B4-BE49-F238E27FC236}">
                <a16:creationId xmlns:a16="http://schemas.microsoft.com/office/drawing/2014/main" id="{65F0CD19-657A-4D08-BBF3-49CB13A95248}"/>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10" name="Footer Placeholder 9">
            <a:extLst>
              <a:ext uri="{FF2B5EF4-FFF2-40B4-BE49-F238E27FC236}">
                <a16:creationId xmlns:a16="http://schemas.microsoft.com/office/drawing/2014/main" id="{0C6D3507-9C60-400A-A0E6-B13E80664EB8}"/>
              </a:ext>
            </a:extLst>
          </p:cNvPr>
          <p:cNvSpPr>
            <a:spLocks noGrp="1"/>
          </p:cNvSpPr>
          <p:nvPr>
            <p:ph type="ftr" sz="quarter" idx="11"/>
          </p:nvPr>
        </p:nvSpPr>
        <p:spPr bwMode="gray"/>
        <p:txBody>
          <a:bodyPr/>
          <a:lstStyle/>
          <a:p>
            <a:endParaRPr lang="en-GB"/>
          </a:p>
        </p:txBody>
      </p:sp>
      <p:sp>
        <p:nvSpPr>
          <p:cNvPr id="11" name="Slide Number Placeholder 10">
            <a:extLst>
              <a:ext uri="{FF2B5EF4-FFF2-40B4-BE49-F238E27FC236}">
                <a16:creationId xmlns:a16="http://schemas.microsoft.com/office/drawing/2014/main" id="{684C4BEE-A368-47B1-BBFC-4867C9A8DBCD}"/>
              </a:ext>
            </a:extLst>
          </p:cNvPr>
          <p:cNvSpPr>
            <a:spLocks noGrp="1"/>
          </p:cNvSpPr>
          <p:nvPr>
            <p:ph type="sldNum" sz="quarter" idx="12"/>
          </p:nvPr>
        </p:nvSpPr>
        <p:spPr bwMode="gray"/>
        <p:txBody>
          <a:bodyPr/>
          <a:lstStyle/>
          <a:p>
            <a:fld id="{FFD39883-4978-4A06-916A-3353A65271F0}" type="slidenum">
              <a:rPr lang="en-GB" smtClean="0"/>
              <a:t>‹#›</a:t>
            </a:fld>
            <a:endParaRPr lang="en-GB"/>
          </a:p>
        </p:txBody>
      </p:sp>
      <p:graphicFrame>
        <p:nvGraphicFramePr>
          <p:cNvPr id="12" name="Object 11" hidden="1">
            <a:extLst>
              <a:ext uri="{FF2B5EF4-FFF2-40B4-BE49-F238E27FC236}">
                <a16:creationId xmlns:a16="http://schemas.microsoft.com/office/drawing/2014/main" id="{DAAA6DF1-36FD-45A1-872F-A26D4ED132A3}"/>
              </a:ext>
            </a:extLst>
          </p:cNvPr>
          <p:cNvGraphicFramePr>
            <a:graphicFrameLocks noChangeAspect="1"/>
          </p:cNvGraphicFramePr>
          <p:nvPr>
            <p:custDataLst>
              <p:tags r:id="rId3"/>
            </p:custDataLst>
            <p:extLst>
              <p:ext uri="{D42A27DB-BD31-4B8C-83A1-F6EECF244321}">
                <p14:modId xmlns:p14="http://schemas.microsoft.com/office/powerpoint/2010/main" val="863984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12" name="Object 11" hidden="1">
                        <a:extLst>
                          <a:ext uri="{FF2B5EF4-FFF2-40B4-BE49-F238E27FC236}">
                            <a16:creationId xmlns:a16="http://schemas.microsoft.com/office/drawing/2014/main" id="{DAAA6DF1-36FD-45A1-872F-A26D4ED132A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887238EC-1119-4EAB-9F26-CC778769743B}"/>
              </a:ext>
            </a:extLst>
          </p:cNvPr>
          <p:cNvSpPr/>
          <p:nvPr>
            <p:custDataLst>
              <p:tags r:id="rId4"/>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37919798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A4473CB7-D0F9-4BF0-BF58-7F86CC4F67C5}"/>
              </a:ext>
            </a:extLst>
          </p:cNvPr>
          <p:cNvGraphicFramePr>
            <a:graphicFrameLocks noChangeAspect="1"/>
          </p:cNvGraphicFramePr>
          <p:nvPr>
            <p:custDataLst>
              <p:tags r:id="rId1"/>
            </p:custDataLst>
            <p:extLst>
              <p:ext uri="{D42A27DB-BD31-4B8C-83A1-F6EECF244321}">
                <p14:modId xmlns:p14="http://schemas.microsoft.com/office/powerpoint/2010/main" val="3333272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16" name="Object 15" hidden="1">
                        <a:extLst>
                          <a:ext uri="{FF2B5EF4-FFF2-40B4-BE49-F238E27FC236}">
                            <a16:creationId xmlns:a16="http://schemas.microsoft.com/office/drawing/2014/main" id="{A4473CB7-D0F9-4BF0-BF58-7F86CC4F67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228C937-DB77-4CE8-ADD8-1F4E13233D6D}"/>
              </a:ext>
            </a:extLst>
          </p:cNvPr>
          <p:cNvSpPr/>
          <p:nvPr>
            <p:custDataLst>
              <p:tags r:id="rId2"/>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3" name="Date Placeholder 2">
            <a:extLst>
              <a:ext uri="{FF2B5EF4-FFF2-40B4-BE49-F238E27FC236}">
                <a16:creationId xmlns:a16="http://schemas.microsoft.com/office/drawing/2014/main" id="{A352E422-A9C9-4AFF-8415-E1024DA8B80E}"/>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A4B6E761-9F7F-4492-A041-5B5D2F1BE2BF}"/>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A5453EC3-E63D-4DEE-96B1-DC1FF28E2186}"/>
              </a:ext>
            </a:extLst>
          </p:cNvPr>
          <p:cNvSpPr>
            <a:spLocks noGrp="1"/>
          </p:cNvSpPr>
          <p:nvPr>
            <p:ph type="sldNum" sz="quarter" idx="12"/>
          </p:nvPr>
        </p:nvSpPr>
        <p:spPr bwMode="gray"/>
        <p:txBody>
          <a:bodyPr/>
          <a:lstStyle/>
          <a:p>
            <a:fld id="{FFD39883-4978-4A06-916A-3353A65271F0}" type="slidenum">
              <a:rPr lang="en-GB" smtClean="0"/>
              <a:t>‹#›</a:t>
            </a:fld>
            <a:endParaRPr lang="en-GB"/>
          </a:p>
        </p:txBody>
      </p:sp>
      <p:sp>
        <p:nvSpPr>
          <p:cNvPr id="6" name="Text Placeholder 3">
            <a:extLst>
              <a:ext uri="{FF2B5EF4-FFF2-40B4-BE49-F238E27FC236}">
                <a16:creationId xmlns:a16="http://schemas.microsoft.com/office/drawing/2014/main" id="{75FF1E81-B6FC-4E17-91FD-4C415821C89C}"/>
              </a:ext>
            </a:extLst>
          </p:cNvPr>
          <p:cNvSpPr>
            <a:spLocks noGrp="1"/>
          </p:cNvSpPr>
          <p:nvPr>
            <p:ph type="body" sz="quarter" idx="17"/>
          </p:nvPr>
        </p:nvSpPr>
        <p:spPr bwMode="gray">
          <a:xfrm>
            <a:off x="849313" y="1420019"/>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38517007-7160-436B-AEE3-5CB0C9EE5B6C}"/>
              </a:ext>
            </a:extLst>
          </p:cNvPr>
          <p:cNvSpPr>
            <a:spLocks noGrp="1"/>
          </p:cNvSpPr>
          <p:nvPr>
            <p:ph type="body" sz="quarter" idx="18"/>
          </p:nvPr>
        </p:nvSpPr>
        <p:spPr bwMode="gray">
          <a:xfrm>
            <a:off x="849313" y="2376328"/>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7E6E6B9-5A6D-483D-9427-A8A7C8CEC0A0}"/>
              </a:ext>
            </a:extLst>
          </p:cNvPr>
          <p:cNvSpPr>
            <a:spLocks noGrp="1"/>
          </p:cNvSpPr>
          <p:nvPr>
            <p:ph type="body" sz="quarter" idx="19"/>
          </p:nvPr>
        </p:nvSpPr>
        <p:spPr bwMode="gray">
          <a:xfrm>
            <a:off x="849313" y="3332637"/>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5D8365E9-2965-48D0-B78D-AE4551692974}"/>
              </a:ext>
            </a:extLst>
          </p:cNvPr>
          <p:cNvSpPr>
            <a:spLocks noGrp="1"/>
          </p:cNvSpPr>
          <p:nvPr>
            <p:ph type="body" sz="quarter" idx="20"/>
          </p:nvPr>
        </p:nvSpPr>
        <p:spPr bwMode="gray">
          <a:xfrm>
            <a:off x="849313" y="428894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6E0D4DED-ED55-47A3-A3E1-FA095DCCC10C}"/>
              </a:ext>
            </a:extLst>
          </p:cNvPr>
          <p:cNvSpPr>
            <a:spLocks noGrp="1"/>
          </p:cNvSpPr>
          <p:nvPr>
            <p:ph type="body" sz="quarter" idx="21"/>
          </p:nvPr>
        </p:nvSpPr>
        <p:spPr bwMode="gray">
          <a:xfrm>
            <a:off x="849313" y="524525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AA6D539-46E6-42EC-9D57-7E3888068816}"/>
              </a:ext>
            </a:extLst>
          </p:cNvPr>
          <p:cNvSpPr>
            <a:spLocks noGrp="1"/>
          </p:cNvSpPr>
          <p:nvPr>
            <p:ph type="body" sz="quarter" idx="22"/>
          </p:nvPr>
        </p:nvSpPr>
        <p:spPr bwMode="gray">
          <a:xfrm>
            <a:off x="849313" y="620156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4F0B40F0-906B-45DE-910A-EC7BC15C8FBA}"/>
              </a:ext>
            </a:extLst>
          </p:cNvPr>
          <p:cNvSpPr>
            <a:spLocks noGrp="1"/>
          </p:cNvSpPr>
          <p:nvPr>
            <p:ph type="body" sz="quarter" idx="23"/>
          </p:nvPr>
        </p:nvSpPr>
        <p:spPr bwMode="gray">
          <a:xfrm>
            <a:off x="6201562" y="1420019"/>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9D693ED-ACBE-4A70-B881-79BF6E6CB281}"/>
              </a:ext>
            </a:extLst>
          </p:cNvPr>
          <p:cNvSpPr>
            <a:spLocks noGrp="1"/>
          </p:cNvSpPr>
          <p:nvPr>
            <p:ph type="body" sz="quarter" idx="24"/>
          </p:nvPr>
        </p:nvSpPr>
        <p:spPr bwMode="gray">
          <a:xfrm>
            <a:off x="6201562" y="2376328"/>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7C2B8079-A52B-48C1-880A-F6CA7E191C0F}"/>
              </a:ext>
            </a:extLst>
          </p:cNvPr>
          <p:cNvSpPr>
            <a:spLocks noGrp="1"/>
          </p:cNvSpPr>
          <p:nvPr>
            <p:ph type="body" sz="quarter" idx="25"/>
          </p:nvPr>
        </p:nvSpPr>
        <p:spPr bwMode="gray">
          <a:xfrm>
            <a:off x="6201562" y="3332637"/>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
            <a:extLst>
              <a:ext uri="{FF2B5EF4-FFF2-40B4-BE49-F238E27FC236}">
                <a16:creationId xmlns:a16="http://schemas.microsoft.com/office/drawing/2014/main" id="{E3B5A97F-5DFD-430F-9221-CB7A13DE2C6F}"/>
              </a:ext>
            </a:extLst>
          </p:cNvPr>
          <p:cNvSpPr>
            <a:spLocks noGrp="1"/>
          </p:cNvSpPr>
          <p:nvPr>
            <p:ph type="body" sz="quarter" idx="26"/>
          </p:nvPr>
        </p:nvSpPr>
        <p:spPr bwMode="gray">
          <a:xfrm>
            <a:off x="6201562" y="428894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
            <a:extLst>
              <a:ext uri="{FF2B5EF4-FFF2-40B4-BE49-F238E27FC236}">
                <a16:creationId xmlns:a16="http://schemas.microsoft.com/office/drawing/2014/main" id="{51A04683-BCAC-467D-9657-7D6B4DD27706}"/>
              </a:ext>
            </a:extLst>
          </p:cNvPr>
          <p:cNvSpPr>
            <a:spLocks noGrp="1"/>
          </p:cNvSpPr>
          <p:nvPr>
            <p:ph type="body" sz="quarter" idx="27"/>
          </p:nvPr>
        </p:nvSpPr>
        <p:spPr bwMode="gray">
          <a:xfrm>
            <a:off x="6201562" y="524525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
            <a:extLst>
              <a:ext uri="{FF2B5EF4-FFF2-40B4-BE49-F238E27FC236}">
                <a16:creationId xmlns:a16="http://schemas.microsoft.com/office/drawing/2014/main" id="{B912282C-0053-49D4-B1F2-8FD1889E743E}"/>
              </a:ext>
            </a:extLst>
          </p:cNvPr>
          <p:cNvSpPr>
            <a:spLocks noGrp="1"/>
          </p:cNvSpPr>
          <p:nvPr>
            <p:ph type="body" sz="quarter" idx="28"/>
          </p:nvPr>
        </p:nvSpPr>
        <p:spPr bwMode="gray">
          <a:xfrm>
            <a:off x="6201562" y="620156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
            <a:extLst>
              <a:ext uri="{FF2B5EF4-FFF2-40B4-BE49-F238E27FC236}">
                <a16:creationId xmlns:a16="http://schemas.microsoft.com/office/drawing/2014/main" id="{4E5EAB60-4AB0-4FF7-BBD9-AAC6144A3AA8}"/>
              </a:ext>
            </a:extLst>
          </p:cNvPr>
          <p:cNvSpPr>
            <a:spLocks noGrp="1"/>
          </p:cNvSpPr>
          <p:nvPr>
            <p:ph type="body" sz="quarter" idx="29"/>
          </p:nvPr>
        </p:nvSpPr>
        <p:spPr bwMode="gray">
          <a:xfrm>
            <a:off x="250825"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AC121B3F-7C97-4C9E-BC81-0DE964835F33}"/>
              </a:ext>
            </a:extLst>
          </p:cNvPr>
          <p:cNvSpPr>
            <a:spLocks noGrp="1"/>
          </p:cNvSpPr>
          <p:nvPr>
            <p:ph type="body" sz="quarter" idx="30"/>
          </p:nvPr>
        </p:nvSpPr>
        <p:spPr bwMode="gray">
          <a:xfrm>
            <a:off x="250825"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
            <a:extLst>
              <a:ext uri="{FF2B5EF4-FFF2-40B4-BE49-F238E27FC236}">
                <a16:creationId xmlns:a16="http://schemas.microsoft.com/office/drawing/2014/main" id="{097C94F8-D8D7-4714-A0B5-7CD8B0637AA0}"/>
              </a:ext>
            </a:extLst>
          </p:cNvPr>
          <p:cNvSpPr>
            <a:spLocks noGrp="1"/>
          </p:cNvSpPr>
          <p:nvPr>
            <p:ph type="body" sz="quarter" idx="31"/>
          </p:nvPr>
        </p:nvSpPr>
        <p:spPr bwMode="gray">
          <a:xfrm>
            <a:off x="250825"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
            <a:extLst>
              <a:ext uri="{FF2B5EF4-FFF2-40B4-BE49-F238E27FC236}">
                <a16:creationId xmlns:a16="http://schemas.microsoft.com/office/drawing/2014/main" id="{2D967E4E-C31E-41DD-9A5A-8507F2CFE77A}"/>
              </a:ext>
            </a:extLst>
          </p:cNvPr>
          <p:cNvSpPr>
            <a:spLocks noGrp="1"/>
          </p:cNvSpPr>
          <p:nvPr>
            <p:ph type="body" sz="quarter" idx="32"/>
          </p:nvPr>
        </p:nvSpPr>
        <p:spPr bwMode="gray">
          <a:xfrm>
            <a:off x="250825"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3">
            <a:extLst>
              <a:ext uri="{FF2B5EF4-FFF2-40B4-BE49-F238E27FC236}">
                <a16:creationId xmlns:a16="http://schemas.microsoft.com/office/drawing/2014/main" id="{264E96FA-32D1-40C6-8F07-4C375DFB9D79}"/>
              </a:ext>
            </a:extLst>
          </p:cNvPr>
          <p:cNvSpPr>
            <a:spLocks noGrp="1"/>
          </p:cNvSpPr>
          <p:nvPr>
            <p:ph type="body" sz="quarter" idx="33"/>
          </p:nvPr>
        </p:nvSpPr>
        <p:spPr bwMode="gray">
          <a:xfrm>
            <a:off x="250825" y="524525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3">
            <a:extLst>
              <a:ext uri="{FF2B5EF4-FFF2-40B4-BE49-F238E27FC236}">
                <a16:creationId xmlns:a16="http://schemas.microsoft.com/office/drawing/2014/main" id="{5C399FFC-D397-451C-970A-5B06328C4D2B}"/>
              </a:ext>
            </a:extLst>
          </p:cNvPr>
          <p:cNvSpPr>
            <a:spLocks noGrp="1"/>
          </p:cNvSpPr>
          <p:nvPr>
            <p:ph type="body" sz="quarter" idx="34"/>
          </p:nvPr>
        </p:nvSpPr>
        <p:spPr bwMode="gray">
          <a:xfrm>
            <a:off x="250825" y="620156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
            <a:extLst>
              <a:ext uri="{FF2B5EF4-FFF2-40B4-BE49-F238E27FC236}">
                <a16:creationId xmlns:a16="http://schemas.microsoft.com/office/drawing/2014/main" id="{A3A5A7A7-5957-452F-A2F9-06042FF46D33}"/>
              </a:ext>
            </a:extLst>
          </p:cNvPr>
          <p:cNvSpPr>
            <a:spLocks noGrp="1"/>
          </p:cNvSpPr>
          <p:nvPr>
            <p:ph type="body" sz="quarter" idx="35"/>
          </p:nvPr>
        </p:nvSpPr>
        <p:spPr bwMode="gray">
          <a:xfrm>
            <a:off x="5601493"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
            <a:extLst>
              <a:ext uri="{FF2B5EF4-FFF2-40B4-BE49-F238E27FC236}">
                <a16:creationId xmlns:a16="http://schemas.microsoft.com/office/drawing/2014/main" id="{3D18B793-8C39-4F38-867F-7681C49FEF4B}"/>
              </a:ext>
            </a:extLst>
          </p:cNvPr>
          <p:cNvSpPr>
            <a:spLocks noGrp="1"/>
          </p:cNvSpPr>
          <p:nvPr>
            <p:ph type="body" sz="quarter" idx="36"/>
          </p:nvPr>
        </p:nvSpPr>
        <p:spPr bwMode="gray">
          <a:xfrm>
            <a:off x="5601493"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EB0547B4-8FF9-40B8-900B-BE08E71D5246}"/>
              </a:ext>
            </a:extLst>
          </p:cNvPr>
          <p:cNvSpPr>
            <a:spLocks noGrp="1"/>
          </p:cNvSpPr>
          <p:nvPr>
            <p:ph type="body" sz="quarter" idx="37"/>
          </p:nvPr>
        </p:nvSpPr>
        <p:spPr bwMode="gray">
          <a:xfrm>
            <a:off x="5601493"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3">
            <a:extLst>
              <a:ext uri="{FF2B5EF4-FFF2-40B4-BE49-F238E27FC236}">
                <a16:creationId xmlns:a16="http://schemas.microsoft.com/office/drawing/2014/main" id="{66A6891E-C2F2-4DDD-A834-77D8A94145B4}"/>
              </a:ext>
            </a:extLst>
          </p:cNvPr>
          <p:cNvSpPr>
            <a:spLocks noGrp="1"/>
          </p:cNvSpPr>
          <p:nvPr>
            <p:ph type="body" sz="quarter" idx="38"/>
          </p:nvPr>
        </p:nvSpPr>
        <p:spPr bwMode="gray">
          <a:xfrm>
            <a:off x="5601493"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3">
            <a:extLst>
              <a:ext uri="{FF2B5EF4-FFF2-40B4-BE49-F238E27FC236}">
                <a16:creationId xmlns:a16="http://schemas.microsoft.com/office/drawing/2014/main" id="{37B0AC72-BF3C-4C0F-A246-0656DB1DB7F1}"/>
              </a:ext>
            </a:extLst>
          </p:cNvPr>
          <p:cNvSpPr>
            <a:spLocks noGrp="1"/>
          </p:cNvSpPr>
          <p:nvPr>
            <p:ph type="body" sz="quarter" idx="39"/>
          </p:nvPr>
        </p:nvSpPr>
        <p:spPr bwMode="gray">
          <a:xfrm>
            <a:off x="5601493" y="524525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
            <a:extLst>
              <a:ext uri="{FF2B5EF4-FFF2-40B4-BE49-F238E27FC236}">
                <a16:creationId xmlns:a16="http://schemas.microsoft.com/office/drawing/2014/main" id="{9A681D04-CF42-4129-B72C-11134D070393}"/>
              </a:ext>
            </a:extLst>
          </p:cNvPr>
          <p:cNvSpPr>
            <a:spLocks noGrp="1"/>
          </p:cNvSpPr>
          <p:nvPr>
            <p:ph type="body" sz="quarter" idx="40"/>
          </p:nvPr>
        </p:nvSpPr>
        <p:spPr bwMode="gray">
          <a:xfrm>
            <a:off x="5601493" y="620156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D4419DD-AB8D-4AE7-BCFB-EEF4EF91CBDB}"/>
              </a:ext>
            </a:extLst>
          </p:cNvPr>
          <p:cNvSpPr>
            <a:spLocks noGrp="1"/>
          </p:cNvSpPr>
          <p:nvPr>
            <p:ph type="title"/>
          </p:nvPr>
        </p:nvSpPr>
        <p:spPr bwMode="gray"/>
        <p:txBody>
          <a:bodyPr/>
          <a:lstStyle/>
          <a:p>
            <a:r>
              <a:rPr lang="en-US"/>
              <a:t>Click to edit Master title style</a:t>
            </a:r>
          </a:p>
        </p:txBody>
      </p:sp>
      <p:graphicFrame>
        <p:nvGraphicFramePr>
          <p:cNvPr id="32" name="Object 31" hidden="1">
            <a:extLst>
              <a:ext uri="{FF2B5EF4-FFF2-40B4-BE49-F238E27FC236}">
                <a16:creationId xmlns:a16="http://schemas.microsoft.com/office/drawing/2014/main" id="{6089159B-1C70-453B-9D19-923A16CDC8AD}"/>
              </a:ext>
            </a:extLst>
          </p:cNvPr>
          <p:cNvGraphicFramePr>
            <a:graphicFrameLocks noChangeAspect="1"/>
          </p:cNvGraphicFramePr>
          <p:nvPr>
            <p:custDataLst>
              <p:tags r:id="rId3"/>
            </p:custDataLst>
            <p:extLst>
              <p:ext uri="{D42A27DB-BD31-4B8C-83A1-F6EECF244321}">
                <p14:modId xmlns:p14="http://schemas.microsoft.com/office/powerpoint/2010/main" val="3506262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32" name="Object 31" hidden="1">
                        <a:extLst>
                          <a:ext uri="{FF2B5EF4-FFF2-40B4-BE49-F238E27FC236}">
                            <a16:creationId xmlns:a16="http://schemas.microsoft.com/office/drawing/2014/main" id="{6089159B-1C70-453B-9D19-923A16CDC8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1C5B6B12-11EC-484F-8E30-4224466DC3A6}"/>
              </a:ext>
            </a:extLst>
          </p:cNvPr>
          <p:cNvSpPr/>
          <p:nvPr>
            <p:custDataLst>
              <p:tags r:id="rId4"/>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88322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250825" y="1417638"/>
            <a:ext cx="10189369"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8698C7FE-36DC-44DC-B96A-C723A1EA8395}" type="datetime1">
              <a:rPr lang="en-US" smtClean="0"/>
              <a:t>8/5/2022</a:t>
            </a:fld>
            <a:endParaRPr lang="en-US"/>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r>
              <a:rPr lang="en-US"/>
              <a:t>RBI Collections (c) 2022 </a:t>
            </a:r>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CE1D05D9-0CA9-4E54-A7D7-E880F863B256}"/>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8219897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F046-331E-4203-8A1F-F3C1620B5499}"/>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3768195F-A462-4965-A745-03A76869F038}"/>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D1D60717-8003-4BCE-891F-725F293683D4}"/>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732B8BF4-BC05-4144-96D2-CB931D19D304}"/>
              </a:ext>
            </a:extLst>
          </p:cNvPr>
          <p:cNvSpPr>
            <a:spLocks noGrp="1"/>
          </p:cNvSpPr>
          <p:nvPr>
            <p:ph type="sldNum" sz="quarter" idx="12"/>
          </p:nvPr>
        </p:nvSpPr>
        <p:spPr bwMode="gray"/>
        <p:txBody>
          <a:bodyPr/>
          <a:lstStyle/>
          <a:p>
            <a:fld id="{FFD39883-4978-4A06-916A-3353A65271F0}" type="slidenum">
              <a:rPr lang="en-GB" smtClean="0"/>
              <a:t>‹#›</a:t>
            </a:fld>
            <a:endParaRPr lang="en-GB"/>
          </a:p>
        </p:txBody>
      </p:sp>
      <p:sp>
        <p:nvSpPr>
          <p:cNvPr id="8" name="Table Placeholder 7">
            <a:extLst>
              <a:ext uri="{FF2B5EF4-FFF2-40B4-BE49-F238E27FC236}">
                <a16:creationId xmlns:a16="http://schemas.microsoft.com/office/drawing/2014/main" id="{A498365B-F458-47CB-B8E7-B7072914509F}"/>
              </a:ext>
            </a:extLst>
          </p:cNvPr>
          <p:cNvSpPr>
            <a:spLocks noGrp="1"/>
          </p:cNvSpPr>
          <p:nvPr>
            <p:ph type="tbl" sz="quarter" idx="13"/>
          </p:nvPr>
        </p:nvSpPr>
        <p:spPr bwMode="gray">
          <a:xfrm>
            <a:off x="250825" y="1417637"/>
            <a:ext cx="10190956" cy="5499894"/>
          </a:xfrm>
        </p:spPr>
        <p:txBody>
          <a:bodyPr/>
          <a:lstStyle/>
          <a:p>
            <a:r>
              <a:rPr lang="en-US"/>
              <a:t>Click icon to add table</a:t>
            </a:r>
          </a:p>
        </p:txBody>
      </p:sp>
    </p:spTree>
    <p:extLst>
      <p:ext uri="{BB962C8B-B14F-4D97-AF65-F5344CB8AC3E}">
        <p14:creationId xmlns:p14="http://schemas.microsoft.com/office/powerpoint/2010/main" val="12231640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9AF7BD-07FC-4B22-AD97-1EAC41CC196D}"/>
              </a:ext>
            </a:extLst>
          </p:cNvPr>
          <p:cNvSpPr>
            <a:spLocks noGrp="1"/>
          </p:cNvSpPr>
          <p:nvPr>
            <p:ph type="dt" sz="half" idx="18"/>
          </p:nvPr>
        </p:nvSpPr>
        <p:spPr bwMode="gray"/>
        <p:txBody>
          <a:bodyPr/>
          <a:lstStyle/>
          <a:p>
            <a:fld id="{19E96240-EF44-4B98-A81D-8719F7B978B7}" type="datetimeFigureOut">
              <a:rPr lang="en-GB" smtClean="0"/>
              <a:t>05/08/2022</a:t>
            </a:fld>
            <a:endParaRPr lang="en-GB"/>
          </a:p>
        </p:txBody>
      </p:sp>
      <p:sp>
        <p:nvSpPr>
          <p:cNvPr id="6" name="Footer Placeholder 5">
            <a:extLst>
              <a:ext uri="{FF2B5EF4-FFF2-40B4-BE49-F238E27FC236}">
                <a16:creationId xmlns:a16="http://schemas.microsoft.com/office/drawing/2014/main" id="{3D6D34E9-D4E4-40D8-834F-1CC35DF1EE6B}"/>
              </a:ext>
            </a:extLst>
          </p:cNvPr>
          <p:cNvSpPr>
            <a:spLocks noGrp="1"/>
          </p:cNvSpPr>
          <p:nvPr>
            <p:ph type="ftr" sz="quarter" idx="19"/>
          </p:nvPr>
        </p:nvSpPr>
        <p:spPr bwMode="gray"/>
        <p:txBody>
          <a:bodyPr/>
          <a:lstStyle/>
          <a:p>
            <a:endParaRPr lang="en-GB"/>
          </a:p>
        </p:txBody>
      </p:sp>
      <p:sp>
        <p:nvSpPr>
          <p:cNvPr id="10" name="Slide Number Placeholder 9">
            <a:extLst>
              <a:ext uri="{FF2B5EF4-FFF2-40B4-BE49-F238E27FC236}">
                <a16:creationId xmlns:a16="http://schemas.microsoft.com/office/drawing/2014/main" id="{3AC9E064-2064-4CFD-972A-752C43423E74}"/>
              </a:ext>
            </a:extLst>
          </p:cNvPr>
          <p:cNvSpPr>
            <a:spLocks noGrp="1"/>
          </p:cNvSpPr>
          <p:nvPr>
            <p:ph type="sldNum" sz="quarter" idx="20"/>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9AA6457E-C045-409B-9E41-272639EBBF49}"/>
              </a:ext>
            </a:extLst>
          </p:cNvPr>
          <p:cNvSpPr>
            <a:spLocks noGrp="1"/>
          </p:cNvSpPr>
          <p:nvPr>
            <p:ph type="title"/>
          </p:nvPr>
        </p:nvSpPr>
        <p:spPr bwMode="gray"/>
        <p:txBody>
          <a:bodyPr/>
          <a:lstStyle/>
          <a:p>
            <a:r>
              <a:rPr lang="en-US"/>
              <a:t>Click to edit Master title style</a:t>
            </a:r>
          </a:p>
        </p:txBody>
      </p:sp>
      <p:sp>
        <p:nvSpPr>
          <p:cNvPr id="7" name="Text Placeholder 6">
            <a:extLst>
              <a:ext uri="{FF2B5EF4-FFF2-40B4-BE49-F238E27FC236}">
                <a16:creationId xmlns:a16="http://schemas.microsoft.com/office/drawing/2014/main" id="{1FF10E9C-2185-431B-9BF0-2191C9E1E132}"/>
              </a:ext>
            </a:extLst>
          </p:cNvPr>
          <p:cNvSpPr>
            <a:spLocks noGrp="1"/>
          </p:cNvSpPr>
          <p:nvPr>
            <p:ph type="body" sz="quarter" idx="13"/>
          </p:nvPr>
        </p:nvSpPr>
        <p:spPr bwMode="gray">
          <a:xfrm>
            <a:off x="233362" y="1345225"/>
            <a:ext cx="10206833"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306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345225"/>
            <a:ext cx="4856160"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8293490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cxnSp>
        <p:nvCxnSpPr>
          <p:cNvPr id="11" name="Straight Connector 10">
            <a:extLst>
              <a:ext uri="{FF2B5EF4-FFF2-40B4-BE49-F238E27FC236}">
                <a16:creationId xmlns:a16="http://schemas.microsoft.com/office/drawing/2014/main" id="{F1072572-9379-4236-B6FE-7484C2278CCD}"/>
              </a:ext>
            </a:extLst>
          </p:cNvPr>
          <p:cNvCxnSpPr>
            <a:cxnSpLocks/>
          </p:cNvCxnSpPr>
          <p:nvPr/>
        </p:nvCxnSpPr>
        <p:spPr bwMode="gray">
          <a:xfrm>
            <a:off x="250825" y="1637219"/>
            <a:ext cx="10191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89E0CE-0FDF-465D-A355-DF537A408FD7}"/>
              </a:ext>
            </a:extLst>
          </p:cNvPr>
          <p:cNvSpPr>
            <a:spLocks noGrp="1"/>
          </p:cNvSpPr>
          <p:nvPr>
            <p:ph type="title"/>
          </p:nvPr>
        </p:nvSpPr>
        <p:spPr bwMode="gray"/>
        <p:txBody>
          <a:bodyPr/>
          <a:lstStyle/>
          <a:p>
            <a:r>
              <a:rPr lang="en-US"/>
              <a:t>Click to edit Master title style</a:t>
            </a:r>
          </a:p>
        </p:txBody>
      </p:sp>
      <p:sp>
        <p:nvSpPr>
          <p:cNvPr id="15" name="Text Placeholder 6">
            <a:extLst>
              <a:ext uri="{FF2B5EF4-FFF2-40B4-BE49-F238E27FC236}">
                <a16:creationId xmlns:a16="http://schemas.microsoft.com/office/drawing/2014/main" id="{B3D86101-662F-4D01-8EC9-BC51C90BB7D7}"/>
              </a:ext>
            </a:extLst>
          </p:cNvPr>
          <p:cNvSpPr>
            <a:spLocks noGrp="1"/>
          </p:cNvSpPr>
          <p:nvPr>
            <p:ph type="body" sz="quarter" idx="13"/>
          </p:nvPr>
        </p:nvSpPr>
        <p:spPr bwMode="gray">
          <a:xfrm>
            <a:off x="233362" y="1790700"/>
            <a:ext cx="10206833"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59F0279B-8E23-48B7-92B2-349C0915CB17}"/>
              </a:ext>
            </a:extLst>
          </p:cNvPr>
          <p:cNvSpPr>
            <a:spLocks noGrp="1"/>
          </p:cNvSpPr>
          <p:nvPr>
            <p:ph type="body" sz="quarter" idx="25"/>
          </p:nvPr>
        </p:nvSpPr>
        <p:spPr bwMode="gray">
          <a:xfrm>
            <a:off x="233362" y="1371600"/>
            <a:ext cx="10206833"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71124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ext 2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2505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ext 2 (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700"/>
            <a:ext cx="6735174"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7185566" y="1790700"/>
            <a:ext cx="325462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6735174"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7185566" y="1371600"/>
            <a:ext cx="325462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6717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7185566"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8017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345224"/>
            <a:ext cx="3256058"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9948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ext 3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790700"/>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233362"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250825"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790700"/>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BA627FDA-37BA-4E69-8F34-034DD5E86186}"/>
              </a:ext>
            </a:extLst>
          </p:cNvPr>
          <p:cNvSpPr>
            <a:spLocks noGrp="1"/>
          </p:cNvSpPr>
          <p:nvPr>
            <p:ph type="body" sz="quarter" idx="28"/>
          </p:nvPr>
        </p:nvSpPr>
        <p:spPr bwMode="gray">
          <a:xfrm>
            <a:off x="3710179"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4A8B5936-0345-482A-8278-1AE6DE5B3791}"/>
              </a:ext>
            </a:extLst>
          </p:cNvPr>
          <p:cNvCxnSpPr>
            <a:cxnSpLocks/>
          </p:cNvCxnSpPr>
          <p:nvPr/>
        </p:nvCxnSpPr>
        <p:spPr bwMode="gray">
          <a:xfrm>
            <a:off x="3727642"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790700"/>
            <a:ext cx="325605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a:extLst>
              <a:ext uri="{FF2B5EF4-FFF2-40B4-BE49-F238E27FC236}">
                <a16:creationId xmlns:a16="http://schemas.microsoft.com/office/drawing/2014/main" id="{4C7683F3-408E-4CC8-A9FE-92FAAA4AF5A1}"/>
              </a:ext>
            </a:extLst>
          </p:cNvPr>
          <p:cNvSpPr>
            <a:spLocks noGrp="1"/>
          </p:cNvSpPr>
          <p:nvPr>
            <p:ph type="body" sz="quarter" idx="30"/>
          </p:nvPr>
        </p:nvSpPr>
        <p:spPr bwMode="gray">
          <a:xfrm>
            <a:off x="7185566" y="1371600"/>
            <a:ext cx="325605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896E355A-BFB7-4AB9-9334-618CBF79D6E7}"/>
              </a:ext>
            </a:extLst>
          </p:cNvPr>
          <p:cNvCxnSpPr>
            <a:cxnSpLocks/>
          </p:cNvCxnSpPr>
          <p:nvPr/>
        </p:nvCxnSpPr>
        <p:spPr bwMode="gray">
          <a:xfrm>
            <a:off x="7185566"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19286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3" y="4804441"/>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526F2951-26C2-414F-AD6D-C99A3D5E9A68}"/>
              </a:ext>
            </a:extLst>
          </p:cNvPr>
          <p:cNvSpPr>
            <a:spLocks noGrp="1"/>
          </p:cNvSpPr>
          <p:nvPr>
            <p:ph type="body" sz="quarter" idx="29"/>
          </p:nvPr>
        </p:nvSpPr>
        <p:spPr bwMode="gray">
          <a:xfrm>
            <a:off x="233362"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5"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Straight Connector 23">
            <a:extLst>
              <a:ext uri="{FF2B5EF4-FFF2-40B4-BE49-F238E27FC236}">
                <a16:creationId xmlns:a16="http://schemas.microsoft.com/office/drawing/2014/main" id="{CAC32974-6F9C-4FC4-9118-4A47212B8AAE}"/>
              </a:ext>
            </a:extLst>
          </p:cNvPr>
          <p:cNvCxnSpPr>
            <a:cxnSpLocks/>
          </p:cNvCxnSpPr>
          <p:nvPr/>
        </p:nvCxnSpPr>
        <p:spPr bwMode="gray">
          <a:xfrm>
            <a:off x="250826"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2"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480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ext +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5599910" y="1417639"/>
            <a:ext cx="4840285"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endParaRPr lang="en-GB"/>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3"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62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3 + 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5FDAA439-88E3-4882-8355-86227D4AF5CC}"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2" y="4357688"/>
            <a:ext cx="4857751" cy="2559459"/>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4"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1"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349A041D-4B80-4C3D-A549-31B005320192}"/>
              </a:ext>
            </a:extLst>
          </p:cNvPr>
          <p:cNvSpPr>
            <a:spLocks noGrp="1"/>
          </p:cNvSpPr>
          <p:nvPr>
            <p:ph type="chart" sz="quarter" idx="31"/>
          </p:nvPr>
        </p:nvSpPr>
        <p:spPr bwMode="gray">
          <a:xfrm>
            <a:off x="250825" y="1790701"/>
            <a:ext cx="4840288" cy="2112706"/>
          </a:xfrm>
        </p:spPr>
        <p:txBody>
          <a:bodyPr/>
          <a:lstStyle/>
          <a:p>
            <a:r>
              <a:rPr lang="en-US"/>
              <a:t>Click icon to add chart</a:t>
            </a:r>
          </a:p>
        </p:txBody>
      </p:sp>
    </p:spTree>
    <p:extLst>
      <p:ext uri="{BB962C8B-B14F-4D97-AF65-F5344CB8AC3E}">
        <p14:creationId xmlns:p14="http://schemas.microsoft.com/office/powerpoint/2010/main" val="90131294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ext + Photo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endParaRPr lang="en-GB"/>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3" y="1345225"/>
            <a:ext cx="6734817"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F9CD0D4C-81B8-409F-A7AC-5BC007C255CC}"/>
              </a:ext>
            </a:extLst>
          </p:cNvPr>
          <p:cNvSpPr>
            <a:spLocks noGrp="1"/>
          </p:cNvSpPr>
          <p:nvPr>
            <p:ph type="pic" sz="quarter" idx="18"/>
          </p:nvPr>
        </p:nvSpPr>
        <p:spPr bwMode="gray">
          <a:xfrm>
            <a:off x="7202040" y="1417639"/>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28300750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2 +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45DCA04C-B2FA-41C8-9CA8-F61F472F869D}"/>
              </a:ext>
            </a:extLst>
          </p:cNvPr>
          <p:cNvSpPr>
            <a:spLocks noGrp="1"/>
          </p:cNvSpPr>
          <p:nvPr>
            <p:ph type="pic" sz="quarter" idx="18"/>
          </p:nvPr>
        </p:nvSpPr>
        <p:spPr bwMode="gray">
          <a:xfrm>
            <a:off x="7202040" y="1417639"/>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37434333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250826" y="1417639"/>
            <a:ext cx="10189369"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endParaRPr lang="en-GB"/>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3" name="Title 2">
            <a:extLst>
              <a:ext uri="{FF2B5EF4-FFF2-40B4-BE49-F238E27FC236}">
                <a16:creationId xmlns:a16="http://schemas.microsoft.com/office/drawing/2014/main" id="{CE1D05D9-0CA9-4E54-A7D7-E880F863B256}"/>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1628835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3 + 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3" y="4357689"/>
            <a:ext cx="4857751" cy="2559459"/>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5"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2"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349A041D-4B80-4C3D-A549-31B005320192}"/>
              </a:ext>
            </a:extLst>
          </p:cNvPr>
          <p:cNvSpPr>
            <a:spLocks noGrp="1"/>
          </p:cNvSpPr>
          <p:nvPr>
            <p:ph type="chart" sz="quarter" idx="31"/>
          </p:nvPr>
        </p:nvSpPr>
        <p:spPr bwMode="gray">
          <a:xfrm>
            <a:off x="250825" y="1790701"/>
            <a:ext cx="4840288" cy="2112706"/>
          </a:xfrm>
        </p:spPr>
        <p:txBody>
          <a:bodyPr/>
          <a:lstStyle/>
          <a:p>
            <a:r>
              <a:rPr lang="en-US"/>
              <a:t>Click icon to add chart</a:t>
            </a:r>
          </a:p>
        </p:txBody>
      </p:sp>
    </p:spTree>
    <p:extLst>
      <p:ext uri="{BB962C8B-B14F-4D97-AF65-F5344CB8AC3E}">
        <p14:creationId xmlns:p14="http://schemas.microsoft.com/office/powerpoint/2010/main" val="99529749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able +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6103938" y="1790700"/>
            <a:ext cx="4336256"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3" y="1371600"/>
            <a:ext cx="5363371"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6103938" y="1371600"/>
            <a:ext cx="4336256"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9"/>
            <a:ext cx="53502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6103939" y="1637219"/>
            <a:ext cx="433863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able Placeholder 16">
            <a:extLst>
              <a:ext uri="{FF2B5EF4-FFF2-40B4-BE49-F238E27FC236}">
                <a16:creationId xmlns:a16="http://schemas.microsoft.com/office/drawing/2014/main" id="{FFB4C636-F608-4BA0-8D9F-9989C7FCE4B0}"/>
              </a:ext>
            </a:extLst>
          </p:cNvPr>
          <p:cNvSpPr>
            <a:spLocks noGrp="1"/>
          </p:cNvSpPr>
          <p:nvPr>
            <p:ph type="tbl" sz="quarter" idx="27"/>
          </p:nvPr>
        </p:nvSpPr>
        <p:spPr bwMode="gray">
          <a:xfrm>
            <a:off x="250826" y="1790698"/>
            <a:ext cx="5345907" cy="5125238"/>
          </a:xfrm>
        </p:spPr>
        <p:txBody>
          <a:bodyPr/>
          <a:lstStyle/>
          <a:p>
            <a:r>
              <a:rPr lang="en-US"/>
              <a:t>Click icon to add table</a:t>
            </a:r>
          </a:p>
        </p:txBody>
      </p:sp>
    </p:spTree>
    <p:extLst>
      <p:ext uri="{BB962C8B-B14F-4D97-AF65-F5344CB8AC3E}">
        <p14:creationId xmlns:p14="http://schemas.microsoft.com/office/powerpoint/2010/main" val="5225812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ext 2 + Table +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699"/>
            <a:ext cx="4857751" cy="1814108"/>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5"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2"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hart Placeholder 11">
            <a:extLst>
              <a:ext uri="{FF2B5EF4-FFF2-40B4-BE49-F238E27FC236}">
                <a16:creationId xmlns:a16="http://schemas.microsoft.com/office/drawing/2014/main" id="{7174B478-5073-48CE-AB9D-AB03E7E3C0AC}"/>
              </a:ext>
            </a:extLst>
          </p:cNvPr>
          <p:cNvSpPr>
            <a:spLocks noGrp="1"/>
          </p:cNvSpPr>
          <p:nvPr>
            <p:ph type="chart" sz="quarter" idx="31"/>
          </p:nvPr>
        </p:nvSpPr>
        <p:spPr bwMode="gray">
          <a:xfrm>
            <a:off x="250825" y="3779839"/>
            <a:ext cx="4840288" cy="2224234"/>
          </a:xfrm>
        </p:spPr>
        <p:txBody>
          <a:bodyPr/>
          <a:lstStyle/>
          <a:p>
            <a:r>
              <a:rPr lang="en-US"/>
              <a:t>Click icon to add chart</a:t>
            </a:r>
          </a:p>
        </p:txBody>
      </p:sp>
      <p:sp>
        <p:nvSpPr>
          <p:cNvPr id="27" name="Table Placeholder 16">
            <a:extLst>
              <a:ext uri="{FF2B5EF4-FFF2-40B4-BE49-F238E27FC236}">
                <a16:creationId xmlns:a16="http://schemas.microsoft.com/office/drawing/2014/main" id="{1668C9B6-CF51-4839-A663-5A00A3A65493}"/>
              </a:ext>
            </a:extLst>
          </p:cNvPr>
          <p:cNvSpPr>
            <a:spLocks noGrp="1"/>
          </p:cNvSpPr>
          <p:nvPr>
            <p:ph type="tbl" sz="quarter" idx="32"/>
          </p:nvPr>
        </p:nvSpPr>
        <p:spPr bwMode="gray">
          <a:xfrm>
            <a:off x="5599114" y="1790698"/>
            <a:ext cx="4841081" cy="2362202"/>
          </a:xfrm>
        </p:spPr>
        <p:txBody>
          <a:bodyPr/>
          <a:lstStyle/>
          <a:p>
            <a:r>
              <a:rPr lang="en-US"/>
              <a:t>Click icon to add table</a:t>
            </a:r>
          </a:p>
        </p:txBody>
      </p:sp>
    </p:spTree>
    <p:extLst>
      <p:ext uri="{BB962C8B-B14F-4D97-AF65-F5344CB8AC3E}">
        <p14:creationId xmlns:p14="http://schemas.microsoft.com/office/powerpoint/2010/main" val="8232086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46248FCC-5951-49F9-8508-726438B7B1EF}"/>
              </a:ext>
            </a:extLst>
          </p:cNvPr>
          <p:cNvSpPr txBox="1">
            <a:spLocks/>
          </p:cNvSpPr>
          <p:nvPr/>
        </p:nvSpPr>
        <p:spPr bwMode="gray">
          <a:xfrm>
            <a:off x="250825" y="1509711"/>
            <a:ext cx="10191750" cy="3189976"/>
          </a:xfrm>
          <a:prstGeom prst="rect">
            <a:avLst/>
          </a:prstGeom>
        </p:spPr>
        <p:txBody>
          <a:bodyPr wrap="square" lIns="0" tIns="0" rIns="0" bIns="0">
            <a:spAutoFit/>
          </a:bodyPr>
          <a:lstStyle>
            <a:lvl1pPr marL="0" indent="0" algn="l" defTabSz="802020" rtl="0" eaLnBrk="1" latinLnBrk="0" hangingPunct="1">
              <a:lnSpc>
                <a:spcPct val="120000"/>
              </a:lnSpc>
              <a:spcBef>
                <a:spcPts val="0"/>
              </a:spcBef>
              <a:spcAft>
                <a:spcPts val="600"/>
              </a:spcAft>
              <a:buFont typeface="Symbol" panose="05050102010706020507" pitchFamily="18" charset="2"/>
              <a:buNone/>
              <a:defRPr sz="1000" b="1" kern="1200">
                <a:solidFill>
                  <a:schemeClr val="tx1"/>
                </a:solidFill>
                <a:latin typeface="+mn-lt"/>
                <a:ea typeface="+mn-ea"/>
                <a:cs typeface="+mn-cs"/>
              </a:defRPr>
            </a:lvl1pPr>
            <a:lvl2pPr marL="0" indent="0" algn="l" defTabSz="802020" rtl="0" eaLnBrk="1" latinLnBrk="0" hangingPunct="1">
              <a:lnSpc>
                <a:spcPct val="120000"/>
              </a:lnSpc>
              <a:spcBef>
                <a:spcPts val="0"/>
              </a:spcBef>
              <a:spcAft>
                <a:spcPts val="600"/>
              </a:spcAft>
              <a:buFont typeface="Symbol" panose="05050102010706020507" pitchFamily="18" charset="2"/>
              <a:buNone/>
              <a:defRPr sz="1000" kern="1200">
                <a:solidFill>
                  <a:schemeClr val="tx1"/>
                </a:solidFill>
                <a:latin typeface="+mn-lt"/>
                <a:ea typeface="+mn-ea"/>
                <a:cs typeface="+mn-cs"/>
              </a:defRPr>
            </a:lvl2pPr>
            <a:lvl3pPr marL="180000" indent="-180000" algn="l" defTabSz="802020" rtl="0" eaLnBrk="1" latinLnBrk="0" hangingPunct="1">
              <a:lnSpc>
                <a:spcPct val="120000"/>
              </a:lnSpc>
              <a:spcBef>
                <a:spcPts val="0"/>
              </a:spcBef>
              <a:spcAft>
                <a:spcPts val="600"/>
              </a:spcAft>
              <a:buClr>
                <a:schemeClr val="accent2"/>
              </a:buClr>
              <a:buFont typeface="Wingdings" panose="05000000000000000000" pitchFamily="2" charset="2"/>
              <a:buChar char="§"/>
              <a:defRPr sz="1000" kern="1200">
                <a:solidFill>
                  <a:schemeClr val="tx1"/>
                </a:solidFill>
                <a:latin typeface="+mn-lt"/>
                <a:ea typeface="+mn-ea"/>
                <a:cs typeface="+mn-cs"/>
              </a:defRPr>
            </a:lvl3pPr>
            <a:lvl4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4pPr>
            <a:lvl5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5pPr>
            <a:lvl6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6pPr>
            <a:lvl7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7pPr>
            <a:lvl8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8pPr>
            <a:lvl9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9pPr>
          </a:lstStyle>
          <a:p>
            <a:r>
              <a:rPr lang="en-US" sz="954" b="0">
                <a:solidFill>
                  <a:schemeClr val="accent3"/>
                </a:solidFill>
                <a:latin typeface="+mj-lt"/>
              </a:rPr>
              <a:t>DISCLAIMER </a:t>
            </a:r>
          </a:p>
          <a:p>
            <a:r>
              <a:rPr lang="en-US" sz="954" b="0"/>
              <a:t>This presentation is provided for information purposes only and it is not intended to, nor does it constitute a contractual commitment or otherwise create any obligation on behalf of Raiffeisen Bank International and/or any of its affiliates whatsoever. Information contained in this presentation is not intended to be, nor should it be construed as, and does not constitute an opinion or an offer, invitation, advertisement, solicitation, financial analyses, investment advice or any recommendation relating to transactions in securities or other financial instruments by or on behalf of Raiffeisen Bank International. </a:t>
            </a:r>
          </a:p>
          <a:p>
            <a:endParaRPr lang="en-US" sz="954" b="0"/>
          </a:p>
          <a:p>
            <a:r>
              <a:rPr lang="en-US" sz="954" b="0"/>
              <a:t>Information in this presentation reflect prevailing conditions and views as of this date, which are accordingly subject to change. </a:t>
            </a:r>
            <a:br>
              <a:rPr lang="en-US" sz="954" b="0"/>
            </a:br>
            <a:r>
              <a:rPr lang="en-US" sz="954" b="0"/>
              <a:t>Raiffeisen Bank International assumes no responsibility or liability for and makes no guarantees, undertakings, representations or warranties in connection with the reliability, accuracy, completeness, up-to-date nature or for the fitness for a particular purpose of any information provided in this presentation at this time or at any time in the future and does not accept any liability whatsoever arising from any errors </a:t>
            </a:r>
            <a:br>
              <a:rPr lang="en-US" sz="954" b="0"/>
            </a:br>
            <a:r>
              <a:rPr lang="en-US" sz="954" b="0"/>
              <a:t>or omissions. Raiffeisen Bank International has no responsibility to amend or to update this presentation for events and or circumstances occurring after the date hereof, in case Raiffeisen Bank International obtains or should have obtained any information, which would negatively affect any statement made herein. </a:t>
            </a:r>
          </a:p>
          <a:p>
            <a:endParaRPr lang="en-US" sz="954" b="0"/>
          </a:p>
          <a:p>
            <a:r>
              <a:rPr lang="en-US" sz="954" b="0"/>
              <a:t>Information, content, graphics, text, designs, trade marks, trade names and logos contained in this presentation are protected by trade mark, copyright and other intellectual property laws under national laws and international treaties. Reproduction, representation or translation in part or in whole of the contents of this presentation by whatever process are prohibited without Raiffeisen Bank International´s prior permission. No extracts of this presentation may be forwarded separately or as part of a larger work without Raiffeisen Bank International’s prior permission.</a:t>
            </a:r>
          </a:p>
        </p:txBody>
      </p:sp>
    </p:spTree>
    <p:extLst>
      <p:ext uri="{BB962C8B-B14F-4D97-AF65-F5344CB8AC3E}">
        <p14:creationId xmlns:p14="http://schemas.microsoft.com/office/powerpoint/2010/main" val="4047757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p:txBody>
          <a:bodyPr/>
          <a:lstStyle/>
          <a:p>
            <a:fld id="{FFD39883-4978-4A06-916A-3353A65271F0}" type="slidenum">
              <a:rPr lang="en-GB" smtClean="0"/>
              <a:t>‹#›</a:t>
            </a:fld>
            <a:endParaRPr lang="en-GB"/>
          </a:p>
        </p:txBody>
      </p:sp>
    </p:spTree>
    <p:extLst>
      <p:ext uri="{BB962C8B-B14F-4D97-AF65-F5344CB8AC3E}">
        <p14:creationId xmlns:p14="http://schemas.microsoft.com/office/powerpoint/2010/main" val="7118979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bwMode="gray"/>
        <p:txBody>
          <a:bodyPr/>
          <a:lstStyle/>
          <a:p>
            <a:fld id="{FFD39883-4978-4A06-916A-3353A65271F0}" type="slidenum">
              <a:rPr lang="en-GB" smtClean="0"/>
              <a:t>‹#›</a:t>
            </a:fld>
            <a:endParaRPr lang="en-GB"/>
          </a:p>
        </p:txBody>
      </p:sp>
      <p:grpSp>
        <p:nvGrpSpPr>
          <p:cNvPr id="23" name="Group 22">
            <a:extLst>
              <a:ext uri="{FF2B5EF4-FFF2-40B4-BE49-F238E27FC236}">
                <a16:creationId xmlns:a16="http://schemas.microsoft.com/office/drawing/2014/main" id="{D6089319-B08C-4E5F-9937-880876760C68}"/>
              </a:ext>
            </a:extLst>
          </p:cNvPr>
          <p:cNvGrpSpPr/>
          <p:nvPr/>
        </p:nvGrpSpPr>
        <p:grpSpPr>
          <a:xfrm>
            <a:off x="250825" y="1417639"/>
            <a:ext cx="10191748" cy="5500687"/>
            <a:chOff x="250825" y="1417638"/>
            <a:chExt cx="10191748" cy="5500687"/>
          </a:xfrm>
        </p:grpSpPr>
        <p:sp>
          <p:nvSpPr>
            <p:cNvPr id="6" name="Rectangle 5">
              <a:extLst>
                <a:ext uri="{FF2B5EF4-FFF2-40B4-BE49-F238E27FC236}">
                  <a16:creationId xmlns:a16="http://schemas.microsoft.com/office/drawing/2014/main" id="{4C5D46DC-563C-4D6E-BA4D-21D1D94C6CA9}"/>
                </a:ext>
              </a:extLst>
            </p:cNvPr>
            <p:cNvSpPr/>
            <p:nvPr/>
          </p:nvSpPr>
          <p:spPr bwMode="gray">
            <a:xfrm>
              <a:off x="6454305"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7" name="Rectangle 6">
              <a:extLst>
                <a:ext uri="{FF2B5EF4-FFF2-40B4-BE49-F238E27FC236}">
                  <a16:creationId xmlns:a16="http://schemas.microsoft.com/office/drawing/2014/main" id="{265C94C2-576E-4607-993E-4DFFEC02E3E6}"/>
                </a:ext>
              </a:extLst>
            </p:cNvPr>
            <p:cNvSpPr/>
            <p:nvPr/>
          </p:nvSpPr>
          <p:spPr bwMode="gray">
            <a:xfrm>
              <a:off x="5599113"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8" name="Rectangle 7">
              <a:extLst>
                <a:ext uri="{FF2B5EF4-FFF2-40B4-BE49-F238E27FC236}">
                  <a16:creationId xmlns:a16="http://schemas.microsoft.com/office/drawing/2014/main" id="{BBE994C3-B73F-46A6-9C66-4032CE97AFC0}"/>
                </a:ext>
              </a:extLst>
            </p:cNvPr>
            <p:cNvSpPr/>
            <p:nvPr/>
          </p:nvSpPr>
          <p:spPr bwMode="gray">
            <a:xfrm>
              <a:off x="7309497"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9" name="Rectangle 8">
              <a:extLst>
                <a:ext uri="{FF2B5EF4-FFF2-40B4-BE49-F238E27FC236}">
                  <a16:creationId xmlns:a16="http://schemas.microsoft.com/office/drawing/2014/main" id="{B93595B9-74BB-4234-B466-18A3B1CE6599}"/>
                </a:ext>
              </a:extLst>
            </p:cNvPr>
            <p:cNvSpPr/>
            <p:nvPr/>
          </p:nvSpPr>
          <p:spPr bwMode="gray">
            <a:xfrm>
              <a:off x="816468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0" name="Rectangle 9">
              <a:extLst>
                <a:ext uri="{FF2B5EF4-FFF2-40B4-BE49-F238E27FC236}">
                  <a16:creationId xmlns:a16="http://schemas.microsoft.com/office/drawing/2014/main" id="{A0D8F388-DA9E-42D5-B9C2-7A69CADEB089}"/>
                </a:ext>
              </a:extLst>
            </p:cNvPr>
            <p:cNvSpPr/>
            <p:nvPr/>
          </p:nvSpPr>
          <p:spPr bwMode="gray">
            <a:xfrm>
              <a:off x="901988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1" name="Rectangle 10">
              <a:extLst>
                <a:ext uri="{FF2B5EF4-FFF2-40B4-BE49-F238E27FC236}">
                  <a16:creationId xmlns:a16="http://schemas.microsoft.com/office/drawing/2014/main" id="{E63033BC-EFAC-4C75-904E-2F0954D1CDAE}"/>
                </a:ext>
              </a:extLst>
            </p:cNvPr>
            <p:cNvSpPr/>
            <p:nvPr/>
          </p:nvSpPr>
          <p:spPr bwMode="gray">
            <a:xfrm>
              <a:off x="987507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2" name="Rectangle 11">
              <a:extLst>
                <a:ext uri="{FF2B5EF4-FFF2-40B4-BE49-F238E27FC236}">
                  <a16:creationId xmlns:a16="http://schemas.microsoft.com/office/drawing/2014/main" id="{2EBE113C-87AD-4BD5-BFE3-04B7AC0F53DB}"/>
                </a:ext>
              </a:extLst>
            </p:cNvPr>
            <p:cNvSpPr/>
            <p:nvPr/>
          </p:nvSpPr>
          <p:spPr bwMode="gray">
            <a:xfrm>
              <a:off x="110563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3" name="Rectangle 12">
              <a:extLst>
                <a:ext uri="{FF2B5EF4-FFF2-40B4-BE49-F238E27FC236}">
                  <a16:creationId xmlns:a16="http://schemas.microsoft.com/office/drawing/2014/main" id="{212061E1-1CF5-433E-B8BA-4AB2BAE558E2}"/>
                </a:ext>
              </a:extLst>
            </p:cNvPr>
            <p:cNvSpPr/>
            <p:nvPr/>
          </p:nvSpPr>
          <p:spPr bwMode="gray">
            <a:xfrm>
              <a:off x="250828"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4" name="Rectangle 13">
              <a:extLst>
                <a:ext uri="{FF2B5EF4-FFF2-40B4-BE49-F238E27FC236}">
                  <a16:creationId xmlns:a16="http://schemas.microsoft.com/office/drawing/2014/main" id="{FF89C775-64D0-4B7D-A186-ADA299074E83}"/>
                </a:ext>
              </a:extLst>
            </p:cNvPr>
            <p:cNvSpPr/>
            <p:nvPr/>
          </p:nvSpPr>
          <p:spPr bwMode="gray">
            <a:xfrm>
              <a:off x="1960450"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5" name="Rectangle 14">
              <a:extLst>
                <a:ext uri="{FF2B5EF4-FFF2-40B4-BE49-F238E27FC236}">
                  <a16:creationId xmlns:a16="http://schemas.microsoft.com/office/drawing/2014/main" id="{43AA9B6A-152E-4749-A9DE-045012D38732}"/>
                </a:ext>
              </a:extLst>
            </p:cNvPr>
            <p:cNvSpPr/>
            <p:nvPr/>
          </p:nvSpPr>
          <p:spPr bwMode="gray">
            <a:xfrm>
              <a:off x="281526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6" name="Rectangle 15">
              <a:extLst>
                <a:ext uri="{FF2B5EF4-FFF2-40B4-BE49-F238E27FC236}">
                  <a16:creationId xmlns:a16="http://schemas.microsoft.com/office/drawing/2014/main" id="{C4AEBB30-FEE0-4848-995D-47037AAF7242}"/>
                </a:ext>
              </a:extLst>
            </p:cNvPr>
            <p:cNvSpPr/>
            <p:nvPr/>
          </p:nvSpPr>
          <p:spPr bwMode="gray">
            <a:xfrm>
              <a:off x="367007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7" name="Rectangle 16">
              <a:extLst>
                <a:ext uri="{FF2B5EF4-FFF2-40B4-BE49-F238E27FC236}">
                  <a16:creationId xmlns:a16="http://schemas.microsoft.com/office/drawing/2014/main" id="{3EB6E270-6332-42CB-AEFD-6B7F4E60BFA0}"/>
                </a:ext>
              </a:extLst>
            </p:cNvPr>
            <p:cNvSpPr/>
            <p:nvPr/>
          </p:nvSpPr>
          <p:spPr bwMode="gray">
            <a:xfrm>
              <a:off x="452488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8" name="Rectangle 17">
              <a:extLst>
                <a:ext uri="{FF2B5EF4-FFF2-40B4-BE49-F238E27FC236}">
                  <a16:creationId xmlns:a16="http://schemas.microsoft.com/office/drawing/2014/main" id="{C2DFE2BD-BA04-4962-9B2E-7E893ECA7D92}"/>
                </a:ext>
              </a:extLst>
            </p:cNvPr>
            <p:cNvSpPr/>
            <p:nvPr/>
          </p:nvSpPr>
          <p:spPr bwMode="gray">
            <a:xfrm>
              <a:off x="250828" y="1417639"/>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9" name="Rectangle 18">
              <a:extLst>
                <a:ext uri="{FF2B5EF4-FFF2-40B4-BE49-F238E27FC236}">
                  <a16:creationId xmlns:a16="http://schemas.microsoft.com/office/drawing/2014/main" id="{14D2556F-E251-41FE-9ECE-463FB6F17191}"/>
                </a:ext>
              </a:extLst>
            </p:cNvPr>
            <p:cNvSpPr/>
            <p:nvPr/>
          </p:nvSpPr>
          <p:spPr bwMode="gray">
            <a:xfrm>
              <a:off x="250828" y="4313987"/>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0" name="Rectangle 19">
              <a:extLst>
                <a:ext uri="{FF2B5EF4-FFF2-40B4-BE49-F238E27FC236}">
                  <a16:creationId xmlns:a16="http://schemas.microsoft.com/office/drawing/2014/main" id="{7BC968B3-85B3-41BF-A5B6-42AAE177EDDB}"/>
                </a:ext>
              </a:extLst>
            </p:cNvPr>
            <p:cNvSpPr/>
            <p:nvPr/>
          </p:nvSpPr>
          <p:spPr bwMode="gray">
            <a:xfrm>
              <a:off x="1105639" y="14176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1" name="Rectangle 20">
              <a:extLst>
                <a:ext uri="{FF2B5EF4-FFF2-40B4-BE49-F238E27FC236}">
                  <a16:creationId xmlns:a16="http://schemas.microsoft.com/office/drawing/2014/main" id="{2CF0D292-44CB-40B5-96ED-B1C49E11DE89}"/>
                </a:ext>
              </a:extLst>
            </p:cNvPr>
            <p:cNvSpPr/>
            <p:nvPr/>
          </p:nvSpPr>
          <p:spPr bwMode="gray">
            <a:xfrm>
              <a:off x="1105639" y="33485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2" name="Rectangle 21">
              <a:extLst>
                <a:ext uri="{FF2B5EF4-FFF2-40B4-BE49-F238E27FC236}">
                  <a16:creationId xmlns:a16="http://schemas.microsoft.com/office/drawing/2014/main" id="{D2F43A45-D938-448D-9DE2-B9D4A18528CC}"/>
                </a:ext>
              </a:extLst>
            </p:cNvPr>
            <p:cNvSpPr/>
            <p:nvPr/>
          </p:nvSpPr>
          <p:spPr bwMode="gray">
            <a:xfrm>
              <a:off x="1105639" y="52794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4" name="Rectangle 23">
              <a:extLst>
                <a:ext uri="{FF2B5EF4-FFF2-40B4-BE49-F238E27FC236}">
                  <a16:creationId xmlns:a16="http://schemas.microsoft.com/office/drawing/2014/main" id="{C7CE0AB1-91CF-4761-89CB-E80B4914BFFC}"/>
                </a:ext>
              </a:extLst>
            </p:cNvPr>
            <p:cNvSpPr/>
            <p:nvPr/>
          </p:nvSpPr>
          <p:spPr bwMode="gray">
            <a:xfrm>
              <a:off x="250825" y="1417639"/>
              <a:ext cx="4841559"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5" name="Rectangle 24">
              <a:extLst>
                <a:ext uri="{FF2B5EF4-FFF2-40B4-BE49-F238E27FC236}">
                  <a16:creationId xmlns:a16="http://schemas.microsoft.com/office/drawing/2014/main" id="{8B70AD62-414C-4CA1-AA29-64A3E9214BEA}"/>
                </a:ext>
              </a:extLst>
            </p:cNvPr>
            <p:cNvSpPr/>
            <p:nvPr/>
          </p:nvSpPr>
          <p:spPr bwMode="gray">
            <a:xfrm>
              <a:off x="5599113" y="1417639"/>
              <a:ext cx="4841848"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31" name="Rectangle 30">
              <a:extLst>
                <a:ext uri="{FF2B5EF4-FFF2-40B4-BE49-F238E27FC236}">
                  <a16:creationId xmlns:a16="http://schemas.microsoft.com/office/drawing/2014/main" id="{8792EE1E-C406-433F-A032-F35E0771A8C0}"/>
                </a:ext>
              </a:extLst>
            </p:cNvPr>
            <p:cNvSpPr/>
            <p:nvPr/>
          </p:nvSpPr>
          <p:spPr bwMode="gray">
            <a:xfrm>
              <a:off x="250826"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36" name="Rectangle 35">
              <a:extLst>
                <a:ext uri="{FF2B5EF4-FFF2-40B4-BE49-F238E27FC236}">
                  <a16:creationId xmlns:a16="http://schemas.microsoft.com/office/drawing/2014/main" id="{0D00A2C4-0E35-42B1-A20F-CDAE96895110}"/>
                </a:ext>
              </a:extLst>
            </p:cNvPr>
            <p:cNvSpPr/>
            <p:nvPr/>
          </p:nvSpPr>
          <p:spPr bwMode="gray">
            <a:xfrm>
              <a:off x="250826"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5" name="Rectangle 44">
              <a:extLst>
                <a:ext uri="{FF2B5EF4-FFF2-40B4-BE49-F238E27FC236}">
                  <a16:creationId xmlns:a16="http://schemas.microsoft.com/office/drawing/2014/main" id="{8EAFFF5E-9A08-4123-9C31-B1EC8B0C7FBB}"/>
                </a:ext>
              </a:extLst>
            </p:cNvPr>
            <p:cNvSpPr/>
            <p:nvPr/>
          </p:nvSpPr>
          <p:spPr bwMode="gray">
            <a:xfrm>
              <a:off x="2816018"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6" name="Rectangle 45">
              <a:extLst>
                <a:ext uri="{FF2B5EF4-FFF2-40B4-BE49-F238E27FC236}">
                  <a16:creationId xmlns:a16="http://schemas.microsoft.com/office/drawing/2014/main" id="{673F8D74-CFBB-4CC1-BDF9-55D4E23FB06F}"/>
                </a:ext>
              </a:extLst>
            </p:cNvPr>
            <p:cNvSpPr/>
            <p:nvPr/>
          </p:nvSpPr>
          <p:spPr bwMode="gray">
            <a:xfrm>
              <a:off x="5600633"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7" name="Rectangle 46">
              <a:extLst>
                <a:ext uri="{FF2B5EF4-FFF2-40B4-BE49-F238E27FC236}">
                  <a16:creationId xmlns:a16="http://schemas.microsoft.com/office/drawing/2014/main" id="{DC1770EF-604D-45C8-AE4C-69A725ED3839}"/>
                </a:ext>
              </a:extLst>
            </p:cNvPr>
            <p:cNvSpPr/>
            <p:nvPr/>
          </p:nvSpPr>
          <p:spPr bwMode="gray">
            <a:xfrm>
              <a:off x="8166207"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8" name="Rectangle 47">
              <a:extLst>
                <a:ext uri="{FF2B5EF4-FFF2-40B4-BE49-F238E27FC236}">
                  <a16:creationId xmlns:a16="http://schemas.microsoft.com/office/drawing/2014/main" id="{83C3DB84-7F45-4BC3-B43F-E918FFFDCC2C}"/>
                </a:ext>
              </a:extLst>
            </p:cNvPr>
            <p:cNvSpPr/>
            <p:nvPr/>
          </p:nvSpPr>
          <p:spPr bwMode="gray">
            <a:xfrm>
              <a:off x="196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9" name="Rectangle 48">
              <a:extLst>
                <a:ext uri="{FF2B5EF4-FFF2-40B4-BE49-F238E27FC236}">
                  <a16:creationId xmlns:a16="http://schemas.microsoft.com/office/drawing/2014/main" id="{27DD2D93-4F88-48FC-A1BF-A460399CAA82}"/>
                </a:ext>
              </a:extLst>
            </p:cNvPr>
            <p:cNvSpPr/>
            <p:nvPr/>
          </p:nvSpPr>
          <p:spPr bwMode="gray">
            <a:xfrm>
              <a:off x="367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0" name="Rectangle 49">
              <a:extLst>
                <a:ext uri="{FF2B5EF4-FFF2-40B4-BE49-F238E27FC236}">
                  <a16:creationId xmlns:a16="http://schemas.microsoft.com/office/drawing/2014/main" id="{38B55CC7-E218-40D3-8A5A-60DA19456EF6}"/>
                </a:ext>
              </a:extLst>
            </p:cNvPr>
            <p:cNvSpPr/>
            <p:nvPr/>
          </p:nvSpPr>
          <p:spPr bwMode="gray">
            <a:xfrm>
              <a:off x="5599113"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1" name="Rectangle 50">
              <a:extLst>
                <a:ext uri="{FF2B5EF4-FFF2-40B4-BE49-F238E27FC236}">
                  <a16:creationId xmlns:a16="http://schemas.microsoft.com/office/drawing/2014/main" id="{698D65A1-C638-4A4C-B42F-C586852656AD}"/>
                </a:ext>
              </a:extLst>
            </p:cNvPr>
            <p:cNvSpPr/>
            <p:nvPr/>
          </p:nvSpPr>
          <p:spPr bwMode="gray">
            <a:xfrm>
              <a:off x="7309497"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2" name="Rectangle 51">
              <a:extLst>
                <a:ext uri="{FF2B5EF4-FFF2-40B4-BE49-F238E27FC236}">
                  <a16:creationId xmlns:a16="http://schemas.microsoft.com/office/drawing/2014/main" id="{2107DD7C-FAFB-4804-A505-EF6DF39C9F3D}"/>
                </a:ext>
              </a:extLst>
            </p:cNvPr>
            <p:cNvSpPr/>
            <p:nvPr/>
          </p:nvSpPr>
          <p:spPr bwMode="gray">
            <a:xfrm>
              <a:off x="9020639"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3" name="Rectangle 52">
              <a:extLst>
                <a:ext uri="{FF2B5EF4-FFF2-40B4-BE49-F238E27FC236}">
                  <a16:creationId xmlns:a16="http://schemas.microsoft.com/office/drawing/2014/main" id="{8BE51B65-AFDA-43BD-9E30-43B1BF242C6C}"/>
                </a:ext>
              </a:extLst>
            </p:cNvPr>
            <p:cNvSpPr/>
            <p:nvPr/>
          </p:nvSpPr>
          <p:spPr bwMode="gray">
            <a:xfrm>
              <a:off x="250826"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4" name="Rectangle 53">
              <a:extLst>
                <a:ext uri="{FF2B5EF4-FFF2-40B4-BE49-F238E27FC236}">
                  <a16:creationId xmlns:a16="http://schemas.microsoft.com/office/drawing/2014/main" id="{0ABDAA0E-220C-48D8-B05B-C840975E4E07}"/>
                </a:ext>
              </a:extLst>
            </p:cNvPr>
            <p:cNvSpPr/>
            <p:nvPr/>
          </p:nvSpPr>
          <p:spPr bwMode="gray">
            <a:xfrm>
              <a:off x="3725957"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5" name="Rectangle 54">
              <a:extLst>
                <a:ext uri="{FF2B5EF4-FFF2-40B4-BE49-F238E27FC236}">
                  <a16:creationId xmlns:a16="http://schemas.microsoft.com/office/drawing/2014/main" id="{F047E907-8FF5-4E61-8A12-94859560D026}"/>
                </a:ext>
              </a:extLst>
            </p:cNvPr>
            <p:cNvSpPr/>
            <p:nvPr/>
          </p:nvSpPr>
          <p:spPr bwMode="gray">
            <a:xfrm>
              <a:off x="7201088"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grpSp>
    </p:spTree>
    <p:extLst>
      <p:ext uri="{BB962C8B-B14F-4D97-AF65-F5344CB8AC3E}">
        <p14:creationId xmlns:p14="http://schemas.microsoft.com/office/powerpoint/2010/main" val="11351092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699FB0-9D5B-48B6-9EBF-9491E2C6314E}"/>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C5E29F2-5E4A-4AEC-8194-4B7E76C4EB09}"/>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89F1D33E-BF05-441F-AADC-80A9BDFC5616}"/>
              </a:ext>
            </a:extLst>
          </p:cNvPr>
          <p:cNvSpPr>
            <a:spLocks noGrp="1"/>
          </p:cNvSpPr>
          <p:nvPr>
            <p:ph type="sldNum" sz="quarter" idx="12"/>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1C9CBA2A-48B0-4876-8013-FC72DEEE489C}"/>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61172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C3F873D-55EF-453C-A098-8871F8892512}"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6103938" y="1790699"/>
            <a:ext cx="4336256"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5363371"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6103938" y="1371600"/>
            <a:ext cx="4336256"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53502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6103938" y="1637218"/>
            <a:ext cx="433863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able Placeholder 16">
            <a:extLst>
              <a:ext uri="{FF2B5EF4-FFF2-40B4-BE49-F238E27FC236}">
                <a16:creationId xmlns:a16="http://schemas.microsoft.com/office/drawing/2014/main" id="{FFB4C636-F608-4BA0-8D9F-9989C7FCE4B0}"/>
              </a:ext>
            </a:extLst>
          </p:cNvPr>
          <p:cNvSpPr>
            <a:spLocks noGrp="1"/>
          </p:cNvSpPr>
          <p:nvPr>
            <p:ph type="tbl" sz="quarter" idx="27"/>
          </p:nvPr>
        </p:nvSpPr>
        <p:spPr bwMode="gray">
          <a:xfrm>
            <a:off x="250825" y="1790698"/>
            <a:ext cx="5345907" cy="5125237"/>
          </a:xfrm>
        </p:spPr>
        <p:txBody>
          <a:bodyPr/>
          <a:lstStyle/>
          <a:p>
            <a:r>
              <a:rPr lang="en-US"/>
              <a:t>Click icon to add table</a:t>
            </a:r>
          </a:p>
        </p:txBody>
      </p:sp>
    </p:spTree>
    <p:extLst>
      <p:ext uri="{BB962C8B-B14F-4D97-AF65-F5344CB8AC3E}">
        <p14:creationId xmlns:p14="http://schemas.microsoft.com/office/powerpoint/2010/main" val="649707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C5109-9538-4A9D-AE0A-A173144B8C2D}"/>
              </a:ext>
            </a:extLst>
          </p:cNvPr>
          <p:cNvSpPr>
            <a:spLocks noGrp="1"/>
          </p:cNvSpPr>
          <p:nvPr>
            <p:ph type="ctrTitle"/>
          </p:nvPr>
        </p:nvSpPr>
        <p:spPr>
          <a:xfrm>
            <a:off x="1336675" y="1237457"/>
            <a:ext cx="8020050" cy="2632440"/>
          </a:xfrm>
        </p:spPr>
        <p:txBody>
          <a:bodyPr anchor="b"/>
          <a:lstStyle>
            <a:lvl1pPr algn="ctr">
              <a:defRPr sz="5263"/>
            </a:lvl1pPr>
          </a:lstStyle>
          <a:p>
            <a:r>
              <a:rPr lang="en-US"/>
              <a:t>Click to edit Master title style</a:t>
            </a:r>
            <a:endParaRPr lang="en-GB"/>
          </a:p>
        </p:txBody>
      </p:sp>
      <p:sp>
        <p:nvSpPr>
          <p:cNvPr id="3" name="Subtitle 2">
            <a:extLst>
              <a:ext uri="{FF2B5EF4-FFF2-40B4-BE49-F238E27FC236}">
                <a16:creationId xmlns:a16="http://schemas.microsoft.com/office/drawing/2014/main" id="{77501728-C8E2-4D6C-BD3D-1AC5E84D5CF2}"/>
              </a:ext>
            </a:extLst>
          </p:cNvPr>
          <p:cNvSpPr>
            <a:spLocks noGrp="1"/>
          </p:cNvSpPr>
          <p:nvPr>
            <p:ph type="subTitle" idx="1"/>
          </p:nvPr>
        </p:nvSpPr>
        <p:spPr>
          <a:xfrm>
            <a:off x="1336675" y="3971414"/>
            <a:ext cx="8020050" cy="1825554"/>
          </a:xfrm>
        </p:spPr>
        <p:txBody>
          <a:bodyPr/>
          <a:lstStyle>
            <a:lvl1pPr marL="0" indent="0" algn="ctr">
              <a:buNone/>
              <a:defRPr sz="2105"/>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279048-BA9E-4921-9829-D7BE10E246F0}"/>
              </a:ext>
            </a:extLst>
          </p:cNvPr>
          <p:cNvSpPr>
            <a:spLocks noGrp="1"/>
          </p:cNvSpPr>
          <p:nvPr>
            <p:ph type="dt" sz="half" idx="10"/>
          </p:nvPr>
        </p:nvSpPr>
        <p:spPr/>
        <p:txBody>
          <a:bodyPr/>
          <a:lstStyle/>
          <a:p>
            <a:fld id="{19E96240-EF44-4B98-A81D-8719F7B978B7}" type="datetimeFigureOut">
              <a:rPr lang="en-GB" smtClean="0"/>
              <a:t>05/08/2022</a:t>
            </a:fld>
            <a:endParaRPr lang="en-GB"/>
          </a:p>
        </p:txBody>
      </p:sp>
      <p:sp>
        <p:nvSpPr>
          <p:cNvPr id="5" name="Footer Placeholder 4">
            <a:extLst>
              <a:ext uri="{FF2B5EF4-FFF2-40B4-BE49-F238E27FC236}">
                <a16:creationId xmlns:a16="http://schemas.microsoft.com/office/drawing/2014/main" id="{C10152D7-9D55-47D8-BFC6-A2E7A16B9B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FA637-02DB-4D95-9456-CA9D7780F7B3}"/>
              </a:ext>
            </a:extLst>
          </p:cNvPr>
          <p:cNvSpPr>
            <a:spLocks noGrp="1"/>
          </p:cNvSpPr>
          <p:nvPr>
            <p:ph type="sldNum" sz="quarter" idx="12"/>
          </p:nvPr>
        </p:nvSpPr>
        <p:spPr/>
        <p:txBody>
          <a:bodyPr/>
          <a:lstStyle/>
          <a:p>
            <a:fld id="{FFD39883-4978-4A06-916A-3353A65271F0}" type="slidenum">
              <a:rPr lang="en-GB" smtClean="0"/>
              <a:t>‹#›</a:t>
            </a:fld>
            <a:endParaRPr lang="en-GB"/>
          </a:p>
        </p:txBody>
      </p:sp>
    </p:spTree>
    <p:extLst>
      <p:ext uri="{BB962C8B-B14F-4D97-AF65-F5344CB8AC3E}">
        <p14:creationId xmlns:p14="http://schemas.microsoft.com/office/powerpoint/2010/main" val="27236641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16E68C5-D8DD-4055-BFB7-EBD869B9A3FA}"/>
              </a:ext>
            </a:extLst>
          </p:cNvPr>
          <p:cNvGraphicFramePr>
            <a:graphicFrameLocks noChangeAspect="1"/>
          </p:cNvGraphicFramePr>
          <p:nvPr>
            <p:custDataLst>
              <p:tags r:id="rId1"/>
            </p:custDataLst>
            <p:extLst>
              <p:ext uri="{D42A27DB-BD31-4B8C-83A1-F6EECF244321}">
                <p14:modId xmlns:p14="http://schemas.microsoft.com/office/powerpoint/2010/main" val="86861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5" name="Object 4" hidden="1">
                        <a:extLst>
                          <a:ext uri="{FF2B5EF4-FFF2-40B4-BE49-F238E27FC236}">
                            <a16:creationId xmlns:a16="http://schemas.microsoft.com/office/drawing/2014/main" id="{E16E68C5-D8DD-4055-BFB7-EBD869B9A3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87B2BC-4819-40DB-B055-1BF5CCC7FE4A}"/>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63"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9" name="Picture Placeholder 18">
            <a:extLst>
              <a:ext uri="{FF2B5EF4-FFF2-40B4-BE49-F238E27FC236}">
                <a16:creationId xmlns:a16="http://schemas.microsoft.com/office/drawing/2014/main" id="{BF2CCD0E-C84C-4E91-A52B-10C868ED5A0B}"/>
              </a:ext>
            </a:extLst>
          </p:cNvPr>
          <p:cNvSpPr>
            <a:spLocks noGrp="1"/>
          </p:cNvSpPr>
          <p:nvPr>
            <p:ph type="pic" sz="quarter" idx="13"/>
          </p:nvPr>
        </p:nvSpPr>
        <p:spPr bwMode="gray">
          <a:xfrm>
            <a:off x="0" y="604838"/>
            <a:ext cx="10693400" cy="6956424"/>
          </a:xfrm>
        </p:spPr>
        <p:txBody>
          <a:bodyPr bIns="720000" anchor="ctr" anchorCtr="0"/>
          <a:lstStyle>
            <a:lvl1pPr algn="ctr">
              <a:defRPr/>
            </a:lvl1pPr>
          </a:lstStyle>
          <a:p>
            <a:r>
              <a:rPr lang="en-US"/>
              <a:t>Click icon to add picture</a:t>
            </a:r>
          </a:p>
        </p:txBody>
      </p:sp>
      <p:sp>
        <p:nvSpPr>
          <p:cNvPr id="7" name="Rechteck 165">
            <a:extLst>
              <a:ext uri="{FF2B5EF4-FFF2-40B4-BE49-F238E27FC236}">
                <a16:creationId xmlns:a16="http://schemas.microsoft.com/office/drawing/2014/main" id="{A368AC34-D0C9-4B18-9B99-0414C8A8014D}"/>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86"/>
          </a:p>
        </p:txBody>
      </p:sp>
      <p:sp>
        <p:nvSpPr>
          <p:cNvPr id="2" name="Title 1">
            <a:extLst>
              <a:ext uri="{FF2B5EF4-FFF2-40B4-BE49-F238E27FC236}">
                <a16:creationId xmlns:a16="http://schemas.microsoft.com/office/drawing/2014/main" id="{CC2AB3A3-8BE7-486B-AACC-F97D7077B199}"/>
              </a:ext>
            </a:extLst>
          </p:cNvPr>
          <p:cNvSpPr>
            <a:spLocks noGrp="1"/>
          </p:cNvSpPr>
          <p:nvPr>
            <p:ph type="ctrTitle"/>
          </p:nvPr>
        </p:nvSpPr>
        <p:spPr bwMode="gray">
          <a:xfrm>
            <a:off x="504825" y="5205858"/>
            <a:ext cx="8372475" cy="1850581"/>
          </a:xfrm>
          <a:prstGeom prst="rect">
            <a:avLst/>
          </a:prstGeom>
          <a:solidFill>
            <a:schemeClr val="accent1">
              <a:alpha val="74902"/>
            </a:schemeClr>
          </a:solidFill>
        </p:spPr>
        <p:txBody>
          <a:bodyPr wrap="square" lIns="216000" tIns="180000" rIns="216000" bIns="1260000" anchor="b" anchorCtr="0">
            <a:spAutoFit/>
          </a:bodyPr>
          <a:lstStyle>
            <a:lvl1pPr algn="l">
              <a:defRPr sz="2863" b="0"/>
            </a:lvl1pPr>
          </a:lstStyle>
          <a:p>
            <a:r>
              <a:rPr lang="en-US"/>
              <a:t>Click to edit Master title style</a:t>
            </a:r>
          </a:p>
        </p:txBody>
      </p:sp>
      <p:sp>
        <p:nvSpPr>
          <p:cNvPr id="3" name="Subtitle 2">
            <a:extLst>
              <a:ext uri="{FF2B5EF4-FFF2-40B4-BE49-F238E27FC236}">
                <a16:creationId xmlns:a16="http://schemas.microsoft.com/office/drawing/2014/main" id="{B402F7D7-F5BD-4942-B85C-4F4D7783DAE0}"/>
              </a:ext>
            </a:extLst>
          </p:cNvPr>
          <p:cNvSpPr>
            <a:spLocks noGrp="1"/>
          </p:cNvSpPr>
          <p:nvPr>
            <p:ph type="subTitle" idx="1"/>
          </p:nvPr>
        </p:nvSpPr>
        <p:spPr bwMode="gray">
          <a:xfrm>
            <a:off x="504825" y="5869780"/>
            <a:ext cx="8372474" cy="1048545"/>
          </a:xfrm>
        </p:spPr>
        <p:txBody>
          <a:bodyPr lIns="216000" rIns="216000" anchor="t" anchorCtr="0"/>
          <a:lstStyle>
            <a:lvl1pPr marL="0" indent="0" algn="l">
              <a:spcAft>
                <a:spcPts val="433"/>
              </a:spcAft>
              <a:buNone/>
              <a:defRPr sz="1273" b="0">
                <a:latin typeface="+mn-lt"/>
              </a:defRPr>
            </a:lvl1pPr>
            <a:lvl2pPr marL="0" indent="0" algn="l">
              <a:buNone/>
              <a:defRPr sz="1273">
                <a:solidFill>
                  <a:schemeClr val="tx1"/>
                </a:solidFill>
              </a:defRPr>
            </a:lvl2pPr>
            <a:lvl3pPr marL="0" indent="0" algn="l">
              <a:buNone/>
              <a:defRPr sz="1273">
                <a:solidFill>
                  <a:schemeClr val="tx1"/>
                </a:solidFill>
              </a:defRPr>
            </a:lvl3pPr>
            <a:lvl4pPr marL="0" indent="0" algn="l">
              <a:buNone/>
              <a:defRPr sz="1273">
                <a:solidFill>
                  <a:schemeClr val="tx1"/>
                </a:solidFill>
              </a:defRPr>
            </a:lvl4pPr>
            <a:lvl5pPr marL="0" indent="0" algn="l">
              <a:buNone/>
              <a:defRPr sz="1273">
                <a:solidFill>
                  <a:schemeClr val="tx1"/>
                </a:solidFill>
              </a:defRPr>
            </a:lvl5pPr>
            <a:lvl6pPr marL="0" indent="0" algn="l">
              <a:buNone/>
              <a:defRPr sz="1273">
                <a:solidFill>
                  <a:schemeClr val="tx1"/>
                </a:solidFill>
              </a:defRPr>
            </a:lvl6pPr>
            <a:lvl7pPr marL="0" indent="0" algn="l">
              <a:buNone/>
              <a:defRPr sz="1273">
                <a:solidFill>
                  <a:schemeClr val="tx1"/>
                </a:solidFill>
              </a:defRPr>
            </a:lvl7pPr>
            <a:lvl8pPr marL="0" indent="0" algn="l">
              <a:buNone/>
              <a:defRPr sz="1273">
                <a:solidFill>
                  <a:schemeClr val="tx1"/>
                </a:solidFill>
              </a:defRPr>
            </a:lvl8pPr>
            <a:lvl9pPr marL="0" indent="0" algn="l">
              <a:buNone/>
              <a:defRPr sz="1273">
                <a:solidFill>
                  <a:schemeClr val="tx1"/>
                </a:solidFill>
              </a:defRPr>
            </a:lvl9pPr>
          </a:lstStyle>
          <a:p>
            <a:pPr lvl="0"/>
            <a:r>
              <a:rPr lang="en-US"/>
              <a:t>Click to edit Master subtitle style</a:t>
            </a:r>
          </a:p>
        </p:txBody>
      </p:sp>
      <p:cxnSp>
        <p:nvCxnSpPr>
          <p:cNvPr id="10" name="Gerader Verbinder 3">
            <a:extLst>
              <a:ext uri="{FF2B5EF4-FFF2-40B4-BE49-F238E27FC236}">
                <a16:creationId xmlns:a16="http://schemas.microsoft.com/office/drawing/2014/main" id="{FB1EB643-0F71-46C5-8E21-DB78EEC396D1}"/>
              </a:ext>
            </a:extLst>
          </p:cNvPr>
          <p:cNvCxnSpPr>
            <a:cxnSpLocks/>
          </p:cNvCxnSpPr>
          <p:nvPr/>
        </p:nvCxnSpPr>
        <p:spPr bwMode="gray">
          <a:xfrm>
            <a:off x="0" y="585517"/>
            <a:ext cx="1069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fik 61">
            <a:extLst>
              <a:ext uri="{FF2B5EF4-FFF2-40B4-BE49-F238E27FC236}">
                <a16:creationId xmlns:a16="http://schemas.microsoft.com/office/drawing/2014/main" id="{3972056B-277F-4BDE-992B-86EE572A54D1}"/>
              </a:ext>
            </a:extLst>
          </p:cNvPr>
          <p:cNvPicPr>
            <a:picLocks noChangeAspect="1"/>
          </p:cNvPicPr>
          <p:nvPr/>
        </p:nvPicPr>
        <p:blipFill>
          <a:blip r:embed="rId8"/>
          <a:srcRect/>
          <a:stretch/>
        </p:blipFill>
        <p:spPr bwMode="gray">
          <a:xfrm>
            <a:off x="9115794" y="115788"/>
            <a:ext cx="1326780" cy="358699"/>
          </a:xfrm>
          <a:prstGeom prst="rect">
            <a:avLst/>
          </a:prstGeom>
        </p:spPr>
      </p:pic>
      <p:pic>
        <p:nvPicPr>
          <p:cNvPr id="11" name="Grafik 61">
            <a:extLst>
              <a:ext uri="{FF2B5EF4-FFF2-40B4-BE49-F238E27FC236}">
                <a16:creationId xmlns:a16="http://schemas.microsoft.com/office/drawing/2014/main" id="{F235FE86-FC62-425F-83AD-3FBB77A0C04E}"/>
              </a:ext>
            </a:extLst>
          </p:cNvPr>
          <p:cNvPicPr>
            <a:picLocks noChangeAspect="1"/>
          </p:cNvPicPr>
          <p:nvPr/>
        </p:nvPicPr>
        <p:blipFill>
          <a:blip r:embed="rId8"/>
          <a:srcRect/>
          <a:stretch/>
        </p:blipFill>
        <p:spPr bwMode="gray">
          <a:xfrm>
            <a:off x="9115794" y="115788"/>
            <a:ext cx="1326780" cy="358699"/>
          </a:xfrm>
          <a:prstGeom prst="rect">
            <a:avLst/>
          </a:prstGeom>
        </p:spPr>
      </p:pic>
      <p:graphicFrame>
        <p:nvGraphicFramePr>
          <p:cNvPr id="12" name="Object 11" hidden="1">
            <a:extLst>
              <a:ext uri="{FF2B5EF4-FFF2-40B4-BE49-F238E27FC236}">
                <a16:creationId xmlns:a16="http://schemas.microsoft.com/office/drawing/2014/main" id="{990F47EC-E75C-4257-9FCC-5A8DE0DDE9B3}"/>
              </a:ext>
            </a:extLst>
          </p:cNvPr>
          <p:cNvGraphicFramePr>
            <a:graphicFrameLocks noChangeAspect="1"/>
          </p:cNvGraphicFramePr>
          <p:nvPr>
            <p:custDataLst>
              <p:tags r:id="rId3"/>
            </p:custDataLst>
            <p:extLst>
              <p:ext uri="{D42A27DB-BD31-4B8C-83A1-F6EECF244321}">
                <p14:modId xmlns:p14="http://schemas.microsoft.com/office/powerpoint/2010/main" val="2471709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1" imgH="351" progId="TCLayout.ActiveDocument.1">
                  <p:embed/>
                </p:oleObj>
              </mc:Choice>
              <mc:Fallback>
                <p:oleObj name="think-cell Slide" r:id="rId9" imgW="351" imgH="351" progId="TCLayout.ActiveDocument.1">
                  <p:embed/>
                  <p:pic>
                    <p:nvPicPr>
                      <p:cNvPr id="12" name="Object 11" hidden="1">
                        <a:extLst>
                          <a:ext uri="{FF2B5EF4-FFF2-40B4-BE49-F238E27FC236}">
                            <a16:creationId xmlns:a16="http://schemas.microsoft.com/office/drawing/2014/main" id="{990F47EC-E75C-4257-9FCC-5A8DE0DDE9B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7B4880B-82D0-4899-91B9-6B863B9A4F02}"/>
              </a:ext>
            </a:extLst>
          </p:cNvPr>
          <p:cNvSpPr/>
          <p:nvPr>
            <p:custDataLst>
              <p:tags r:id="rId4"/>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63"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367796785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258CE9-9006-4B75-BFC2-C6EF524E5DB4}"/>
              </a:ext>
            </a:extLst>
          </p:cNvPr>
          <p:cNvGraphicFramePr>
            <a:graphicFrameLocks noChangeAspect="1"/>
          </p:cNvGraphicFramePr>
          <p:nvPr>
            <p:custDataLst>
              <p:tags r:id="rId1"/>
            </p:custDataLst>
            <p:extLst>
              <p:ext uri="{D42A27DB-BD31-4B8C-83A1-F6EECF244321}">
                <p14:modId xmlns:p14="http://schemas.microsoft.com/office/powerpoint/2010/main" val="2625339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68258CE9-9006-4B75-BFC2-C6EF524E5DB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5EB2ECD-020B-451E-99A5-6EB49A148121}"/>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64D34665-AFEB-47AE-A7B8-B1C11914151F}"/>
              </a:ext>
            </a:extLst>
          </p:cNvPr>
          <p:cNvSpPr>
            <a:spLocks noGrp="1"/>
          </p:cNvSpPr>
          <p:nvPr>
            <p:ph type="title"/>
          </p:nvPr>
        </p:nvSpPr>
        <p:spPr bwMode="gray">
          <a:xfrm>
            <a:off x="227018" y="3779839"/>
            <a:ext cx="10213177" cy="264431"/>
          </a:xfrm>
          <a:prstGeom prst="rect">
            <a:avLst/>
          </a:prstGeom>
        </p:spPr>
        <p:txBody>
          <a:bodyPr wrap="square" anchor="t" anchorCtr="0">
            <a:spAutoFit/>
          </a:bodyPr>
          <a:lstStyle>
            <a:lvl1pPr>
              <a:defRPr sz="1909" b="0"/>
            </a:lvl1pPr>
          </a:lstStyle>
          <a:p>
            <a:r>
              <a:rPr lang="en-US"/>
              <a:t>Click to edit Master title style</a:t>
            </a:r>
          </a:p>
        </p:txBody>
      </p:sp>
      <p:sp>
        <p:nvSpPr>
          <p:cNvPr id="6" name="Subtitle 2">
            <a:extLst>
              <a:ext uri="{FF2B5EF4-FFF2-40B4-BE49-F238E27FC236}">
                <a16:creationId xmlns:a16="http://schemas.microsoft.com/office/drawing/2014/main" id="{2789777E-AABC-4BBF-AD6A-6C30E1D40FBF}"/>
              </a:ext>
            </a:extLst>
          </p:cNvPr>
          <p:cNvSpPr>
            <a:spLocks noGrp="1"/>
          </p:cNvSpPr>
          <p:nvPr>
            <p:ph type="subTitle" idx="1"/>
          </p:nvPr>
        </p:nvSpPr>
        <p:spPr bwMode="gray">
          <a:xfrm>
            <a:off x="233816" y="3503882"/>
            <a:ext cx="10206379" cy="195887"/>
          </a:xfrm>
        </p:spPr>
        <p:txBody>
          <a:bodyPr wrap="square" lIns="0" rIns="0" anchor="b" anchorCtr="0">
            <a:spAutoFit/>
          </a:bodyPr>
          <a:lstStyle>
            <a:lvl1pPr marL="0" indent="0" algn="l">
              <a:lnSpc>
                <a:spcPct val="100000"/>
              </a:lnSpc>
              <a:spcAft>
                <a:spcPts val="0"/>
              </a:spcAft>
              <a:buNone/>
              <a:defRPr sz="1273" b="0" cap="none" baseline="0">
                <a:solidFill>
                  <a:schemeClr val="accent2"/>
                </a:solidFill>
                <a:latin typeface="+mn-lt"/>
              </a:defRPr>
            </a:lvl1pPr>
            <a:lvl2pPr marL="0" indent="0" algn="l">
              <a:lnSpc>
                <a:spcPct val="100000"/>
              </a:lnSpc>
              <a:spcAft>
                <a:spcPts val="0"/>
              </a:spcAft>
              <a:buNone/>
              <a:defRPr sz="1273" cap="none" baseline="0">
                <a:solidFill>
                  <a:schemeClr val="accent2"/>
                </a:solidFill>
              </a:defRPr>
            </a:lvl2pPr>
            <a:lvl3pPr marL="0" indent="0" algn="l">
              <a:lnSpc>
                <a:spcPct val="100000"/>
              </a:lnSpc>
              <a:spcAft>
                <a:spcPts val="0"/>
              </a:spcAft>
              <a:buNone/>
              <a:defRPr sz="1273" cap="none" baseline="0">
                <a:solidFill>
                  <a:schemeClr val="accent2"/>
                </a:solidFill>
              </a:defRPr>
            </a:lvl3pPr>
            <a:lvl4pPr marL="0" indent="0" algn="l">
              <a:lnSpc>
                <a:spcPct val="100000"/>
              </a:lnSpc>
              <a:spcAft>
                <a:spcPts val="0"/>
              </a:spcAft>
              <a:buNone/>
              <a:defRPr sz="1273" cap="none" baseline="0">
                <a:solidFill>
                  <a:schemeClr val="accent2"/>
                </a:solidFill>
              </a:defRPr>
            </a:lvl4pPr>
            <a:lvl5pPr marL="0" indent="0" algn="l">
              <a:lnSpc>
                <a:spcPct val="100000"/>
              </a:lnSpc>
              <a:spcAft>
                <a:spcPts val="0"/>
              </a:spcAft>
              <a:buNone/>
              <a:defRPr sz="1273" cap="none" baseline="0">
                <a:solidFill>
                  <a:schemeClr val="accent2"/>
                </a:solidFill>
              </a:defRPr>
            </a:lvl5pPr>
            <a:lvl6pPr marL="0" indent="0" algn="l">
              <a:lnSpc>
                <a:spcPct val="100000"/>
              </a:lnSpc>
              <a:buNone/>
              <a:defRPr sz="1273" cap="none" baseline="0">
                <a:solidFill>
                  <a:schemeClr val="accent2"/>
                </a:solidFill>
              </a:defRPr>
            </a:lvl6pPr>
            <a:lvl7pPr marL="0" indent="0" algn="l">
              <a:lnSpc>
                <a:spcPct val="100000"/>
              </a:lnSpc>
              <a:buNone/>
              <a:defRPr sz="1273" cap="none" baseline="0">
                <a:solidFill>
                  <a:schemeClr val="accent2"/>
                </a:solidFill>
              </a:defRPr>
            </a:lvl7pPr>
            <a:lvl8pPr marL="0" indent="0" algn="l">
              <a:lnSpc>
                <a:spcPct val="100000"/>
              </a:lnSpc>
              <a:buNone/>
              <a:defRPr sz="1273" cap="none" baseline="0">
                <a:solidFill>
                  <a:schemeClr val="accent2"/>
                </a:solidFill>
              </a:defRPr>
            </a:lvl8pPr>
            <a:lvl9pPr marL="0" indent="0" algn="l">
              <a:lnSpc>
                <a:spcPct val="100000"/>
              </a:lnSpc>
              <a:buNone/>
              <a:defRPr sz="1273" cap="none" baseline="0">
                <a:solidFill>
                  <a:schemeClr val="accent2"/>
                </a:solidFill>
              </a:defRPr>
            </a:lvl9pPr>
          </a:lstStyle>
          <a:p>
            <a:pPr lvl="0"/>
            <a:r>
              <a:rPr lang="en-US"/>
              <a:t>Click to edit Master subtitle style</a:t>
            </a:r>
          </a:p>
        </p:txBody>
      </p:sp>
      <p:cxnSp>
        <p:nvCxnSpPr>
          <p:cNvPr id="7" name="Gerader Verbinder 3">
            <a:extLst>
              <a:ext uri="{FF2B5EF4-FFF2-40B4-BE49-F238E27FC236}">
                <a16:creationId xmlns:a16="http://schemas.microsoft.com/office/drawing/2014/main" id="{17E7FA7D-3131-4476-B1F9-945D6AB0F692}"/>
              </a:ext>
            </a:extLst>
          </p:cNvPr>
          <p:cNvCxnSpPr>
            <a:cxnSpLocks/>
          </p:cNvCxnSpPr>
          <p:nvPr/>
        </p:nvCxnSpPr>
        <p:spPr bwMode="gray">
          <a:xfrm>
            <a:off x="250825" y="447273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165">
            <a:extLst>
              <a:ext uri="{FF2B5EF4-FFF2-40B4-BE49-F238E27FC236}">
                <a16:creationId xmlns:a16="http://schemas.microsoft.com/office/drawing/2014/main" id="{248B3159-079F-499C-846C-FEC416EF7540}"/>
              </a:ext>
            </a:extLst>
          </p:cNvPr>
          <p:cNvSpPr/>
          <p:nvPr/>
        </p:nvSpPr>
        <p:spPr bwMode="gray">
          <a:xfrm>
            <a:off x="0" y="0"/>
            <a:ext cx="10693400" cy="119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86"/>
          </a:p>
        </p:txBody>
      </p:sp>
      <p:sp>
        <p:nvSpPr>
          <p:cNvPr id="9" name="Date Placeholder 8">
            <a:extLst>
              <a:ext uri="{FF2B5EF4-FFF2-40B4-BE49-F238E27FC236}">
                <a16:creationId xmlns:a16="http://schemas.microsoft.com/office/drawing/2014/main" id="{65F0CD19-657A-4D08-BBF3-49CB13A95248}"/>
              </a:ext>
            </a:extLst>
          </p:cNvPr>
          <p:cNvSpPr>
            <a:spLocks noGrp="1"/>
          </p:cNvSpPr>
          <p:nvPr>
            <p:ph type="dt" sz="half" idx="10"/>
          </p:nvPr>
        </p:nvSpPr>
        <p:spPr bwMode="gray"/>
        <p:txBody>
          <a:bodyPr/>
          <a:lstStyle/>
          <a:p>
            <a:fld id="{48E411BE-8615-4C40-BD16-797BF623B6DD}" type="datetime1">
              <a:rPr lang="en-US" smtClean="0"/>
              <a:t>8/5/2022</a:t>
            </a:fld>
            <a:endParaRPr lang="en-US"/>
          </a:p>
        </p:txBody>
      </p:sp>
      <p:sp>
        <p:nvSpPr>
          <p:cNvPr id="10" name="Footer Placeholder 9">
            <a:extLst>
              <a:ext uri="{FF2B5EF4-FFF2-40B4-BE49-F238E27FC236}">
                <a16:creationId xmlns:a16="http://schemas.microsoft.com/office/drawing/2014/main" id="{0C6D3507-9C60-400A-A0E6-B13E80664EB8}"/>
              </a:ext>
            </a:extLst>
          </p:cNvPr>
          <p:cNvSpPr>
            <a:spLocks noGrp="1"/>
          </p:cNvSpPr>
          <p:nvPr>
            <p:ph type="ftr" sz="quarter" idx="11"/>
          </p:nvPr>
        </p:nvSpPr>
        <p:spPr bwMode="gray"/>
        <p:txBody>
          <a:bodyPr/>
          <a:lstStyle/>
          <a:p>
            <a:r>
              <a:rPr lang="en-US"/>
              <a:t>RBI Collections (c) 2021 </a:t>
            </a:r>
          </a:p>
        </p:txBody>
      </p:sp>
      <p:sp>
        <p:nvSpPr>
          <p:cNvPr id="11" name="Slide Number Placeholder 10">
            <a:extLst>
              <a:ext uri="{FF2B5EF4-FFF2-40B4-BE49-F238E27FC236}">
                <a16:creationId xmlns:a16="http://schemas.microsoft.com/office/drawing/2014/main" id="{684C4BEE-A368-47B1-BBFC-4867C9A8DBCD}"/>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graphicFrame>
        <p:nvGraphicFramePr>
          <p:cNvPr id="12" name="Object 11" hidden="1">
            <a:extLst>
              <a:ext uri="{FF2B5EF4-FFF2-40B4-BE49-F238E27FC236}">
                <a16:creationId xmlns:a16="http://schemas.microsoft.com/office/drawing/2014/main" id="{DAAA6DF1-36FD-45A1-872F-A26D4ED132A3}"/>
              </a:ext>
            </a:extLst>
          </p:cNvPr>
          <p:cNvGraphicFramePr>
            <a:graphicFrameLocks noChangeAspect="1"/>
          </p:cNvGraphicFramePr>
          <p:nvPr>
            <p:custDataLst>
              <p:tags r:id="rId3"/>
            </p:custDataLst>
            <p:extLst>
              <p:ext uri="{D42A27DB-BD31-4B8C-83A1-F6EECF244321}">
                <p14:modId xmlns:p14="http://schemas.microsoft.com/office/powerpoint/2010/main" val="863984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12" name="Object 11" hidden="1">
                        <a:extLst>
                          <a:ext uri="{FF2B5EF4-FFF2-40B4-BE49-F238E27FC236}">
                            <a16:creationId xmlns:a16="http://schemas.microsoft.com/office/drawing/2014/main" id="{DAAA6DF1-36FD-45A1-872F-A26D4ED132A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887238EC-1119-4EAB-9F26-CC778769743B}"/>
              </a:ext>
            </a:extLst>
          </p:cNvPr>
          <p:cNvSpPr/>
          <p:nvPr>
            <p:custDataLst>
              <p:tags r:id="rId4"/>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2506680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A4473CB7-D0F9-4BF0-BF58-7F86CC4F67C5}"/>
              </a:ext>
            </a:extLst>
          </p:cNvPr>
          <p:cNvGraphicFramePr>
            <a:graphicFrameLocks noChangeAspect="1"/>
          </p:cNvGraphicFramePr>
          <p:nvPr>
            <p:custDataLst>
              <p:tags r:id="rId1"/>
            </p:custDataLst>
            <p:extLst>
              <p:ext uri="{D42A27DB-BD31-4B8C-83A1-F6EECF244321}">
                <p14:modId xmlns:p14="http://schemas.microsoft.com/office/powerpoint/2010/main" val="3333272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16" name="Object 15" hidden="1">
                        <a:extLst>
                          <a:ext uri="{FF2B5EF4-FFF2-40B4-BE49-F238E27FC236}">
                            <a16:creationId xmlns:a16="http://schemas.microsoft.com/office/drawing/2014/main" id="{A4473CB7-D0F9-4BF0-BF58-7F86CC4F67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228C937-DB77-4CE8-ADD8-1F4E13233D6D}"/>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3" name="Date Placeholder 2">
            <a:extLst>
              <a:ext uri="{FF2B5EF4-FFF2-40B4-BE49-F238E27FC236}">
                <a16:creationId xmlns:a16="http://schemas.microsoft.com/office/drawing/2014/main" id="{A352E422-A9C9-4AFF-8415-E1024DA8B80E}"/>
              </a:ext>
            </a:extLst>
          </p:cNvPr>
          <p:cNvSpPr>
            <a:spLocks noGrp="1"/>
          </p:cNvSpPr>
          <p:nvPr>
            <p:ph type="dt" sz="half" idx="10"/>
          </p:nvPr>
        </p:nvSpPr>
        <p:spPr bwMode="gray"/>
        <p:txBody>
          <a:bodyPr/>
          <a:lstStyle/>
          <a:p>
            <a:fld id="{68883600-0C87-4318-A16B-3393CEEAF59F}" type="datetime1">
              <a:rPr lang="en-US" smtClean="0"/>
              <a:t>8/5/2022</a:t>
            </a:fld>
            <a:endParaRPr lang="en-US"/>
          </a:p>
        </p:txBody>
      </p:sp>
      <p:sp>
        <p:nvSpPr>
          <p:cNvPr id="4" name="Footer Placeholder 3">
            <a:extLst>
              <a:ext uri="{FF2B5EF4-FFF2-40B4-BE49-F238E27FC236}">
                <a16:creationId xmlns:a16="http://schemas.microsoft.com/office/drawing/2014/main" id="{A4B6E761-9F7F-4492-A041-5B5D2F1BE2BF}"/>
              </a:ext>
            </a:extLst>
          </p:cNvPr>
          <p:cNvSpPr>
            <a:spLocks noGrp="1"/>
          </p:cNvSpPr>
          <p:nvPr>
            <p:ph type="ftr" sz="quarter" idx="11"/>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A5453EC3-E63D-4DEE-96B1-DC1FF28E2186}"/>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
        <p:nvSpPr>
          <p:cNvPr id="6" name="Text Placeholder 3">
            <a:extLst>
              <a:ext uri="{FF2B5EF4-FFF2-40B4-BE49-F238E27FC236}">
                <a16:creationId xmlns:a16="http://schemas.microsoft.com/office/drawing/2014/main" id="{75FF1E81-B6FC-4E17-91FD-4C415821C89C}"/>
              </a:ext>
            </a:extLst>
          </p:cNvPr>
          <p:cNvSpPr>
            <a:spLocks noGrp="1"/>
          </p:cNvSpPr>
          <p:nvPr>
            <p:ph type="body" sz="quarter" idx="17"/>
          </p:nvPr>
        </p:nvSpPr>
        <p:spPr bwMode="gray">
          <a:xfrm>
            <a:off x="849313" y="1420019"/>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38517007-7160-436B-AEE3-5CB0C9EE5B6C}"/>
              </a:ext>
            </a:extLst>
          </p:cNvPr>
          <p:cNvSpPr>
            <a:spLocks noGrp="1"/>
          </p:cNvSpPr>
          <p:nvPr>
            <p:ph type="body" sz="quarter" idx="18"/>
          </p:nvPr>
        </p:nvSpPr>
        <p:spPr bwMode="gray">
          <a:xfrm>
            <a:off x="849313" y="2376328"/>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7E6E6B9-5A6D-483D-9427-A8A7C8CEC0A0}"/>
              </a:ext>
            </a:extLst>
          </p:cNvPr>
          <p:cNvSpPr>
            <a:spLocks noGrp="1"/>
          </p:cNvSpPr>
          <p:nvPr>
            <p:ph type="body" sz="quarter" idx="19"/>
          </p:nvPr>
        </p:nvSpPr>
        <p:spPr bwMode="gray">
          <a:xfrm>
            <a:off x="849313" y="3332637"/>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5D8365E9-2965-48D0-B78D-AE4551692974}"/>
              </a:ext>
            </a:extLst>
          </p:cNvPr>
          <p:cNvSpPr>
            <a:spLocks noGrp="1"/>
          </p:cNvSpPr>
          <p:nvPr>
            <p:ph type="body" sz="quarter" idx="20"/>
          </p:nvPr>
        </p:nvSpPr>
        <p:spPr bwMode="gray">
          <a:xfrm>
            <a:off x="849313" y="428894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6E0D4DED-ED55-47A3-A3E1-FA095DCCC10C}"/>
              </a:ext>
            </a:extLst>
          </p:cNvPr>
          <p:cNvSpPr>
            <a:spLocks noGrp="1"/>
          </p:cNvSpPr>
          <p:nvPr>
            <p:ph type="body" sz="quarter" idx="21"/>
          </p:nvPr>
        </p:nvSpPr>
        <p:spPr bwMode="gray">
          <a:xfrm>
            <a:off x="849313" y="524525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AA6D539-46E6-42EC-9D57-7E3888068816}"/>
              </a:ext>
            </a:extLst>
          </p:cNvPr>
          <p:cNvSpPr>
            <a:spLocks noGrp="1"/>
          </p:cNvSpPr>
          <p:nvPr>
            <p:ph type="body" sz="quarter" idx="22"/>
          </p:nvPr>
        </p:nvSpPr>
        <p:spPr bwMode="gray">
          <a:xfrm>
            <a:off x="849313" y="6201565"/>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4F0B40F0-906B-45DE-910A-EC7BC15C8FBA}"/>
              </a:ext>
            </a:extLst>
          </p:cNvPr>
          <p:cNvSpPr>
            <a:spLocks noGrp="1"/>
          </p:cNvSpPr>
          <p:nvPr>
            <p:ph type="body" sz="quarter" idx="23"/>
          </p:nvPr>
        </p:nvSpPr>
        <p:spPr bwMode="gray">
          <a:xfrm>
            <a:off x="6201562" y="1420019"/>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9D693ED-ACBE-4A70-B881-79BF6E6CB281}"/>
              </a:ext>
            </a:extLst>
          </p:cNvPr>
          <p:cNvSpPr>
            <a:spLocks noGrp="1"/>
          </p:cNvSpPr>
          <p:nvPr>
            <p:ph type="body" sz="quarter" idx="24"/>
          </p:nvPr>
        </p:nvSpPr>
        <p:spPr bwMode="gray">
          <a:xfrm>
            <a:off x="6201562" y="2376328"/>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7C2B8079-A52B-48C1-880A-F6CA7E191C0F}"/>
              </a:ext>
            </a:extLst>
          </p:cNvPr>
          <p:cNvSpPr>
            <a:spLocks noGrp="1"/>
          </p:cNvSpPr>
          <p:nvPr>
            <p:ph type="body" sz="quarter" idx="25"/>
          </p:nvPr>
        </p:nvSpPr>
        <p:spPr bwMode="gray">
          <a:xfrm>
            <a:off x="6201562" y="3332637"/>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
            <a:extLst>
              <a:ext uri="{FF2B5EF4-FFF2-40B4-BE49-F238E27FC236}">
                <a16:creationId xmlns:a16="http://schemas.microsoft.com/office/drawing/2014/main" id="{E3B5A97F-5DFD-430F-9221-CB7A13DE2C6F}"/>
              </a:ext>
            </a:extLst>
          </p:cNvPr>
          <p:cNvSpPr>
            <a:spLocks noGrp="1"/>
          </p:cNvSpPr>
          <p:nvPr>
            <p:ph type="body" sz="quarter" idx="26"/>
          </p:nvPr>
        </p:nvSpPr>
        <p:spPr bwMode="gray">
          <a:xfrm>
            <a:off x="6201562" y="428894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
            <a:extLst>
              <a:ext uri="{FF2B5EF4-FFF2-40B4-BE49-F238E27FC236}">
                <a16:creationId xmlns:a16="http://schemas.microsoft.com/office/drawing/2014/main" id="{51A04683-BCAC-467D-9657-7D6B4DD27706}"/>
              </a:ext>
            </a:extLst>
          </p:cNvPr>
          <p:cNvSpPr>
            <a:spLocks noGrp="1"/>
          </p:cNvSpPr>
          <p:nvPr>
            <p:ph type="body" sz="quarter" idx="27"/>
          </p:nvPr>
        </p:nvSpPr>
        <p:spPr bwMode="gray">
          <a:xfrm>
            <a:off x="6201562" y="524525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
            <a:extLst>
              <a:ext uri="{FF2B5EF4-FFF2-40B4-BE49-F238E27FC236}">
                <a16:creationId xmlns:a16="http://schemas.microsoft.com/office/drawing/2014/main" id="{B912282C-0053-49D4-B1F2-8FD1889E743E}"/>
              </a:ext>
            </a:extLst>
          </p:cNvPr>
          <p:cNvSpPr>
            <a:spLocks noGrp="1"/>
          </p:cNvSpPr>
          <p:nvPr>
            <p:ph type="body" sz="quarter" idx="28"/>
          </p:nvPr>
        </p:nvSpPr>
        <p:spPr bwMode="gray">
          <a:xfrm>
            <a:off x="6201562" y="6201565"/>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
            <a:extLst>
              <a:ext uri="{FF2B5EF4-FFF2-40B4-BE49-F238E27FC236}">
                <a16:creationId xmlns:a16="http://schemas.microsoft.com/office/drawing/2014/main" id="{4E5EAB60-4AB0-4FF7-BBD9-AAC6144A3AA8}"/>
              </a:ext>
            </a:extLst>
          </p:cNvPr>
          <p:cNvSpPr>
            <a:spLocks noGrp="1"/>
          </p:cNvSpPr>
          <p:nvPr>
            <p:ph type="body" sz="quarter" idx="29"/>
          </p:nvPr>
        </p:nvSpPr>
        <p:spPr bwMode="gray">
          <a:xfrm>
            <a:off x="250825"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AC121B3F-7C97-4C9E-BC81-0DE964835F33}"/>
              </a:ext>
            </a:extLst>
          </p:cNvPr>
          <p:cNvSpPr>
            <a:spLocks noGrp="1"/>
          </p:cNvSpPr>
          <p:nvPr>
            <p:ph type="body" sz="quarter" idx="30"/>
          </p:nvPr>
        </p:nvSpPr>
        <p:spPr bwMode="gray">
          <a:xfrm>
            <a:off x="250825"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
            <a:extLst>
              <a:ext uri="{FF2B5EF4-FFF2-40B4-BE49-F238E27FC236}">
                <a16:creationId xmlns:a16="http://schemas.microsoft.com/office/drawing/2014/main" id="{097C94F8-D8D7-4714-A0B5-7CD8B0637AA0}"/>
              </a:ext>
            </a:extLst>
          </p:cNvPr>
          <p:cNvSpPr>
            <a:spLocks noGrp="1"/>
          </p:cNvSpPr>
          <p:nvPr>
            <p:ph type="body" sz="quarter" idx="31"/>
          </p:nvPr>
        </p:nvSpPr>
        <p:spPr bwMode="gray">
          <a:xfrm>
            <a:off x="250825"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
            <a:extLst>
              <a:ext uri="{FF2B5EF4-FFF2-40B4-BE49-F238E27FC236}">
                <a16:creationId xmlns:a16="http://schemas.microsoft.com/office/drawing/2014/main" id="{2D967E4E-C31E-41DD-9A5A-8507F2CFE77A}"/>
              </a:ext>
            </a:extLst>
          </p:cNvPr>
          <p:cNvSpPr>
            <a:spLocks noGrp="1"/>
          </p:cNvSpPr>
          <p:nvPr>
            <p:ph type="body" sz="quarter" idx="32"/>
          </p:nvPr>
        </p:nvSpPr>
        <p:spPr bwMode="gray">
          <a:xfrm>
            <a:off x="250825"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3">
            <a:extLst>
              <a:ext uri="{FF2B5EF4-FFF2-40B4-BE49-F238E27FC236}">
                <a16:creationId xmlns:a16="http://schemas.microsoft.com/office/drawing/2014/main" id="{264E96FA-32D1-40C6-8F07-4C375DFB9D79}"/>
              </a:ext>
            </a:extLst>
          </p:cNvPr>
          <p:cNvSpPr>
            <a:spLocks noGrp="1"/>
          </p:cNvSpPr>
          <p:nvPr>
            <p:ph type="body" sz="quarter" idx="33"/>
          </p:nvPr>
        </p:nvSpPr>
        <p:spPr bwMode="gray">
          <a:xfrm>
            <a:off x="250825" y="524525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3">
            <a:extLst>
              <a:ext uri="{FF2B5EF4-FFF2-40B4-BE49-F238E27FC236}">
                <a16:creationId xmlns:a16="http://schemas.microsoft.com/office/drawing/2014/main" id="{5C399FFC-D397-451C-970A-5B06328C4D2B}"/>
              </a:ext>
            </a:extLst>
          </p:cNvPr>
          <p:cNvSpPr>
            <a:spLocks noGrp="1"/>
          </p:cNvSpPr>
          <p:nvPr>
            <p:ph type="body" sz="quarter" idx="34"/>
          </p:nvPr>
        </p:nvSpPr>
        <p:spPr bwMode="gray">
          <a:xfrm>
            <a:off x="250825" y="6201565"/>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
            <a:extLst>
              <a:ext uri="{FF2B5EF4-FFF2-40B4-BE49-F238E27FC236}">
                <a16:creationId xmlns:a16="http://schemas.microsoft.com/office/drawing/2014/main" id="{A3A5A7A7-5957-452F-A2F9-06042FF46D33}"/>
              </a:ext>
            </a:extLst>
          </p:cNvPr>
          <p:cNvSpPr>
            <a:spLocks noGrp="1"/>
          </p:cNvSpPr>
          <p:nvPr>
            <p:ph type="body" sz="quarter" idx="35"/>
          </p:nvPr>
        </p:nvSpPr>
        <p:spPr bwMode="gray">
          <a:xfrm>
            <a:off x="5601493"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
            <a:extLst>
              <a:ext uri="{FF2B5EF4-FFF2-40B4-BE49-F238E27FC236}">
                <a16:creationId xmlns:a16="http://schemas.microsoft.com/office/drawing/2014/main" id="{3D18B793-8C39-4F38-867F-7681C49FEF4B}"/>
              </a:ext>
            </a:extLst>
          </p:cNvPr>
          <p:cNvSpPr>
            <a:spLocks noGrp="1"/>
          </p:cNvSpPr>
          <p:nvPr>
            <p:ph type="body" sz="quarter" idx="36"/>
          </p:nvPr>
        </p:nvSpPr>
        <p:spPr bwMode="gray">
          <a:xfrm>
            <a:off x="5601493"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EB0547B4-8FF9-40B8-900B-BE08E71D5246}"/>
              </a:ext>
            </a:extLst>
          </p:cNvPr>
          <p:cNvSpPr>
            <a:spLocks noGrp="1"/>
          </p:cNvSpPr>
          <p:nvPr>
            <p:ph type="body" sz="quarter" idx="37"/>
          </p:nvPr>
        </p:nvSpPr>
        <p:spPr bwMode="gray">
          <a:xfrm>
            <a:off x="5601493"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3">
            <a:extLst>
              <a:ext uri="{FF2B5EF4-FFF2-40B4-BE49-F238E27FC236}">
                <a16:creationId xmlns:a16="http://schemas.microsoft.com/office/drawing/2014/main" id="{66A6891E-C2F2-4DDD-A834-77D8A94145B4}"/>
              </a:ext>
            </a:extLst>
          </p:cNvPr>
          <p:cNvSpPr>
            <a:spLocks noGrp="1"/>
          </p:cNvSpPr>
          <p:nvPr>
            <p:ph type="body" sz="quarter" idx="38"/>
          </p:nvPr>
        </p:nvSpPr>
        <p:spPr bwMode="gray">
          <a:xfrm>
            <a:off x="5601493"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3">
            <a:extLst>
              <a:ext uri="{FF2B5EF4-FFF2-40B4-BE49-F238E27FC236}">
                <a16:creationId xmlns:a16="http://schemas.microsoft.com/office/drawing/2014/main" id="{37B0AC72-BF3C-4C0F-A246-0656DB1DB7F1}"/>
              </a:ext>
            </a:extLst>
          </p:cNvPr>
          <p:cNvSpPr>
            <a:spLocks noGrp="1"/>
          </p:cNvSpPr>
          <p:nvPr>
            <p:ph type="body" sz="quarter" idx="39"/>
          </p:nvPr>
        </p:nvSpPr>
        <p:spPr bwMode="gray">
          <a:xfrm>
            <a:off x="5601493" y="524525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
            <a:extLst>
              <a:ext uri="{FF2B5EF4-FFF2-40B4-BE49-F238E27FC236}">
                <a16:creationId xmlns:a16="http://schemas.microsoft.com/office/drawing/2014/main" id="{9A681D04-CF42-4129-B72C-11134D070393}"/>
              </a:ext>
            </a:extLst>
          </p:cNvPr>
          <p:cNvSpPr>
            <a:spLocks noGrp="1"/>
          </p:cNvSpPr>
          <p:nvPr>
            <p:ph type="body" sz="quarter" idx="40"/>
          </p:nvPr>
        </p:nvSpPr>
        <p:spPr bwMode="gray">
          <a:xfrm>
            <a:off x="5601493" y="6201565"/>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D4419DD-AB8D-4AE7-BCFB-EEF4EF91CBDB}"/>
              </a:ext>
            </a:extLst>
          </p:cNvPr>
          <p:cNvSpPr>
            <a:spLocks noGrp="1"/>
          </p:cNvSpPr>
          <p:nvPr>
            <p:ph type="title"/>
          </p:nvPr>
        </p:nvSpPr>
        <p:spPr bwMode="gray"/>
        <p:txBody>
          <a:bodyPr/>
          <a:lstStyle/>
          <a:p>
            <a:r>
              <a:rPr lang="en-US"/>
              <a:t>Click to edit Master title style</a:t>
            </a:r>
          </a:p>
        </p:txBody>
      </p:sp>
      <p:graphicFrame>
        <p:nvGraphicFramePr>
          <p:cNvPr id="32" name="Object 31" hidden="1">
            <a:extLst>
              <a:ext uri="{FF2B5EF4-FFF2-40B4-BE49-F238E27FC236}">
                <a16:creationId xmlns:a16="http://schemas.microsoft.com/office/drawing/2014/main" id="{6089159B-1C70-453B-9D19-923A16CDC8AD}"/>
              </a:ext>
            </a:extLst>
          </p:cNvPr>
          <p:cNvGraphicFramePr>
            <a:graphicFrameLocks noChangeAspect="1"/>
          </p:cNvGraphicFramePr>
          <p:nvPr>
            <p:custDataLst>
              <p:tags r:id="rId3"/>
            </p:custDataLst>
            <p:extLst>
              <p:ext uri="{D42A27DB-BD31-4B8C-83A1-F6EECF244321}">
                <p14:modId xmlns:p14="http://schemas.microsoft.com/office/powerpoint/2010/main" val="3506262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32" name="Object 31" hidden="1">
                        <a:extLst>
                          <a:ext uri="{FF2B5EF4-FFF2-40B4-BE49-F238E27FC236}">
                            <a16:creationId xmlns:a16="http://schemas.microsoft.com/office/drawing/2014/main" id="{6089159B-1C70-453B-9D19-923A16CDC8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1C5B6B12-11EC-484F-8E30-4224466DC3A6}"/>
              </a:ext>
            </a:extLst>
          </p:cNvPr>
          <p:cNvSpPr/>
          <p:nvPr>
            <p:custDataLst>
              <p:tags r:id="rId4"/>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18697690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F046-331E-4203-8A1F-F3C1620B5499}"/>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3768195F-A462-4965-A745-03A76869F038}"/>
              </a:ext>
            </a:extLst>
          </p:cNvPr>
          <p:cNvSpPr>
            <a:spLocks noGrp="1"/>
          </p:cNvSpPr>
          <p:nvPr>
            <p:ph type="dt" sz="half" idx="10"/>
          </p:nvPr>
        </p:nvSpPr>
        <p:spPr bwMode="gray"/>
        <p:txBody>
          <a:bodyPr/>
          <a:lstStyle/>
          <a:p>
            <a:fld id="{A20757B2-C988-4446-A31D-6075D4E3319C}" type="datetime1">
              <a:rPr lang="en-US" smtClean="0"/>
              <a:t>8/5/2022</a:t>
            </a:fld>
            <a:endParaRPr lang="en-US"/>
          </a:p>
        </p:txBody>
      </p:sp>
      <p:sp>
        <p:nvSpPr>
          <p:cNvPr id="4" name="Footer Placeholder 3">
            <a:extLst>
              <a:ext uri="{FF2B5EF4-FFF2-40B4-BE49-F238E27FC236}">
                <a16:creationId xmlns:a16="http://schemas.microsoft.com/office/drawing/2014/main" id="{D1D60717-8003-4BCE-891F-725F293683D4}"/>
              </a:ext>
            </a:extLst>
          </p:cNvPr>
          <p:cNvSpPr>
            <a:spLocks noGrp="1"/>
          </p:cNvSpPr>
          <p:nvPr>
            <p:ph type="ftr" sz="quarter" idx="11"/>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732B8BF4-BC05-4144-96D2-CB931D19D304}"/>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
        <p:nvSpPr>
          <p:cNvPr id="8" name="Table Placeholder 7">
            <a:extLst>
              <a:ext uri="{FF2B5EF4-FFF2-40B4-BE49-F238E27FC236}">
                <a16:creationId xmlns:a16="http://schemas.microsoft.com/office/drawing/2014/main" id="{A498365B-F458-47CB-B8E7-B7072914509F}"/>
              </a:ext>
            </a:extLst>
          </p:cNvPr>
          <p:cNvSpPr>
            <a:spLocks noGrp="1"/>
          </p:cNvSpPr>
          <p:nvPr>
            <p:ph type="tbl" sz="quarter" idx="13"/>
          </p:nvPr>
        </p:nvSpPr>
        <p:spPr bwMode="gray">
          <a:xfrm>
            <a:off x="250825" y="1417637"/>
            <a:ext cx="10190956" cy="5499894"/>
          </a:xfrm>
        </p:spPr>
        <p:txBody>
          <a:bodyPr/>
          <a:lstStyle/>
          <a:p>
            <a:r>
              <a:rPr lang="en-US"/>
              <a:t>Click icon to add table</a:t>
            </a:r>
          </a:p>
        </p:txBody>
      </p:sp>
    </p:spTree>
    <p:extLst>
      <p:ext uri="{BB962C8B-B14F-4D97-AF65-F5344CB8AC3E}">
        <p14:creationId xmlns:p14="http://schemas.microsoft.com/office/powerpoint/2010/main" val="19347321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9AF7BD-07FC-4B22-AD97-1EAC41CC196D}"/>
              </a:ext>
            </a:extLst>
          </p:cNvPr>
          <p:cNvSpPr>
            <a:spLocks noGrp="1"/>
          </p:cNvSpPr>
          <p:nvPr>
            <p:ph type="dt" sz="half" idx="18"/>
          </p:nvPr>
        </p:nvSpPr>
        <p:spPr bwMode="gray"/>
        <p:txBody>
          <a:bodyPr/>
          <a:lstStyle/>
          <a:p>
            <a:fld id="{19E96240-EF44-4B98-A81D-8719F7B978B7}" type="datetimeFigureOut">
              <a:rPr lang="en-GB" smtClean="0"/>
              <a:t>05/08/2022</a:t>
            </a:fld>
            <a:endParaRPr lang="en-GB"/>
          </a:p>
        </p:txBody>
      </p:sp>
      <p:sp>
        <p:nvSpPr>
          <p:cNvPr id="6" name="Footer Placeholder 5">
            <a:extLst>
              <a:ext uri="{FF2B5EF4-FFF2-40B4-BE49-F238E27FC236}">
                <a16:creationId xmlns:a16="http://schemas.microsoft.com/office/drawing/2014/main" id="{3D6D34E9-D4E4-40D8-834F-1CC35DF1EE6B}"/>
              </a:ext>
            </a:extLst>
          </p:cNvPr>
          <p:cNvSpPr>
            <a:spLocks noGrp="1"/>
          </p:cNvSpPr>
          <p:nvPr>
            <p:ph type="ftr" sz="quarter" idx="19"/>
          </p:nvPr>
        </p:nvSpPr>
        <p:spPr bwMode="gray"/>
        <p:txBody>
          <a:bodyPr/>
          <a:lstStyle/>
          <a:p>
            <a:endParaRPr lang="en-GB"/>
          </a:p>
        </p:txBody>
      </p:sp>
      <p:sp>
        <p:nvSpPr>
          <p:cNvPr id="10" name="Slide Number Placeholder 9">
            <a:extLst>
              <a:ext uri="{FF2B5EF4-FFF2-40B4-BE49-F238E27FC236}">
                <a16:creationId xmlns:a16="http://schemas.microsoft.com/office/drawing/2014/main" id="{3AC9E064-2064-4CFD-972A-752C43423E74}"/>
              </a:ext>
            </a:extLst>
          </p:cNvPr>
          <p:cNvSpPr>
            <a:spLocks noGrp="1"/>
          </p:cNvSpPr>
          <p:nvPr>
            <p:ph type="sldNum" sz="quarter" idx="20"/>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9AA6457E-C045-409B-9E41-272639EBBF49}"/>
              </a:ext>
            </a:extLst>
          </p:cNvPr>
          <p:cNvSpPr>
            <a:spLocks noGrp="1"/>
          </p:cNvSpPr>
          <p:nvPr>
            <p:ph type="title"/>
          </p:nvPr>
        </p:nvSpPr>
        <p:spPr bwMode="gray"/>
        <p:txBody>
          <a:bodyPr/>
          <a:lstStyle/>
          <a:p>
            <a:r>
              <a:rPr lang="en-US"/>
              <a:t>Click to edit Master title style</a:t>
            </a:r>
          </a:p>
        </p:txBody>
      </p:sp>
      <p:sp>
        <p:nvSpPr>
          <p:cNvPr id="7" name="Text Placeholder 6">
            <a:extLst>
              <a:ext uri="{FF2B5EF4-FFF2-40B4-BE49-F238E27FC236}">
                <a16:creationId xmlns:a16="http://schemas.microsoft.com/office/drawing/2014/main" id="{1FF10E9C-2185-431B-9BF0-2191C9E1E132}"/>
              </a:ext>
            </a:extLst>
          </p:cNvPr>
          <p:cNvSpPr>
            <a:spLocks noGrp="1"/>
          </p:cNvSpPr>
          <p:nvPr>
            <p:ph type="body" sz="quarter" idx="13"/>
          </p:nvPr>
        </p:nvSpPr>
        <p:spPr bwMode="gray">
          <a:xfrm>
            <a:off x="233362" y="1345225"/>
            <a:ext cx="10206833"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8750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49A9DD7-0EA5-4692-9868-75BFF79B791C}"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345225"/>
            <a:ext cx="4856160"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242243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E5EE75B4-3C74-4E25-AAA7-DEF4C4373E06}"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cxnSp>
        <p:nvCxnSpPr>
          <p:cNvPr id="11" name="Straight Connector 10">
            <a:extLst>
              <a:ext uri="{FF2B5EF4-FFF2-40B4-BE49-F238E27FC236}">
                <a16:creationId xmlns:a16="http://schemas.microsoft.com/office/drawing/2014/main" id="{F1072572-9379-4236-B6FE-7484C2278CCD}"/>
              </a:ext>
            </a:extLst>
          </p:cNvPr>
          <p:cNvCxnSpPr>
            <a:cxnSpLocks/>
          </p:cNvCxnSpPr>
          <p:nvPr/>
        </p:nvCxnSpPr>
        <p:spPr bwMode="gray">
          <a:xfrm>
            <a:off x="250825" y="1637218"/>
            <a:ext cx="10191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89E0CE-0FDF-465D-A355-DF537A408FD7}"/>
              </a:ext>
            </a:extLst>
          </p:cNvPr>
          <p:cNvSpPr>
            <a:spLocks noGrp="1"/>
          </p:cNvSpPr>
          <p:nvPr>
            <p:ph type="title"/>
          </p:nvPr>
        </p:nvSpPr>
        <p:spPr bwMode="gray"/>
        <p:txBody>
          <a:bodyPr/>
          <a:lstStyle/>
          <a:p>
            <a:r>
              <a:rPr lang="en-US"/>
              <a:t>Click to edit Master title style</a:t>
            </a:r>
          </a:p>
        </p:txBody>
      </p:sp>
      <p:sp>
        <p:nvSpPr>
          <p:cNvPr id="15" name="Text Placeholder 6">
            <a:extLst>
              <a:ext uri="{FF2B5EF4-FFF2-40B4-BE49-F238E27FC236}">
                <a16:creationId xmlns:a16="http://schemas.microsoft.com/office/drawing/2014/main" id="{B3D86101-662F-4D01-8EC9-BC51C90BB7D7}"/>
              </a:ext>
            </a:extLst>
          </p:cNvPr>
          <p:cNvSpPr>
            <a:spLocks noGrp="1"/>
          </p:cNvSpPr>
          <p:nvPr>
            <p:ph type="body" sz="quarter" idx="13"/>
          </p:nvPr>
        </p:nvSpPr>
        <p:spPr bwMode="gray">
          <a:xfrm>
            <a:off x="233362" y="1790700"/>
            <a:ext cx="10206833"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59F0279B-8E23-48B7-92B2-349C0915CB17}"/>
              </a:ext>
            </a:extLst>
          </p:cNvPr>
          <p:cNvSpPr>
            <a:spLocks noGrp="1"/>
          </p:cNvSpPr>
          <p:nvPr>
            <p:ph type="body" sz="quarter" idx="25"/>
          </p:nvPr>
        </p:nvSpPr>
        <p:spPr bwMode="gray">
          <a:xfrm>
            <a:off x="233362" y="1371600"/>
            <a:ext cx="10206833"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1061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ext 2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2418B3FB-3D9C-4A51-8D51-44C9B43A818C}"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5890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ext 2 (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700"/>
            <a:ext cx="6735174"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C6518F45-C3BD-4970-9F49-CEC82D4DC674}"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7185566" y="1790700"/>
            <a:ext cx="325462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6735174"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7185566" y="1371600"/>
            <a:ext cx="325462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8"/>
            <a:ext cx="6717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7185566"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6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2 + Table +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700"/>
            <a:ext cx="4857751" cy="1814108"/>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C9FCF403-1D49-43E2-9C01-DE613E4CE7BB}"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4"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1"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hart Placeholder 11">
            <a:extLst>
              <a:ext uri="{FF2B5EF4-FFF2-40B4-BE49-F238E27FC236}">
                <a16:creationId xmlns:a16="http://schemas.microsoft.com/office/drawing/2014/main" id="{7174B478-5073-48CE-AB9D-AB03E7E3C0AC}"/>
              </a:ext>
            </a:extLst>
          </p:cNvPr>
          <p:cNvSpPr>
            <a:spLocks noGrp="1"/>
          </p:cNvSpPr>
          <p:nvPr>
            <p:ph type="chart" sz="quarter" idx="31"/>
          </p:nvPr>
        </p:nvSpPr>
        <p:spPr bwMode="gray">
          <a:xfrm>
            <a:off x="250825" y="3779839"/>
            <a:ext cx="4840288" cy="2224234"/>
          </a:xfrm>
        </p:spPr>
        <p:txBody>
          <a:bodyPr/>
          <a:lstStyle/>
          <a:p>
            <a:r>
              <a:rPr lang="en-US"/>
              <a:t>Click icon to add chart</a:t>
            </a:r>
          </a:p>
        </p:txBody>
      </p:sp>
      <p:sp>
        <p:nvSpPr>
          <p:cNvPr id="27" name="Table Placeholder 16">
            <a:extLst>
              <a:ext uri="{FF2B5EF4-FFF2-40B4-BE49-F238E27FC236}">
                <a16:creationId xmlns:a16="http://schemas.microsoft.com/office/drawing/2014/main" id="{1668C9B6-CF51-4839-A663-5A00A3A65493}"/>
              </a:ext>
            </a:extLst>
          </p:cNvPr>
          <p:cNvSpPr>
            <a:spLocks noGrp="1"/>
          </p:cNvSpPr>
          <p:nvPr>
            <p:ph type="tbl" sz="quarter" idx="32"/>
          </p:nvPr>
        </p:nvSpPr>
        <p:spPr bwMode="gray">
          <a:xfrm>
            <a:off x="5599113" y="1790698"/>
            <a:ext cx="4841081" cy="2362202"/>
          </a:xfrm>
        </p:spPr>
        <p:txBody>
          <a:bodyPr/>
          <a:lstStyle/>
          <a:p>
            <a:r>
              <a:rPr lang="en-US"/>
              <a:t>Click icon to add table</a:t>
            </a:r>
          </a:p>
        </p:txBody>
      </p:sp>
    </p:spTree>
    <p:extLst>
      <p:ext uri="{BB962C8B-B14F-4D97-AF65-F5344CB8AC3E}">
        <p14:creationId xmlns:p14="http://schemas.microsoft.com/office/powerpoint/2010/main" val="424776550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66EF22F0-2143-410F-A336-DDE7CEC632F9}"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345224"/>
            <a:ext cx="3256058"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77615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3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FE4FB87F-A880-439F-B749-30F562C15C3F}"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790700"/>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233362"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250825"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790700"/>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BA627FDA-37BA-4E69-8F34-034DD5E86186}"/>
              </a:ext>
            </a:extLst>
          </p:cNvPr>
          <p:cNvSpPr>
            <a:spLocks noGrp="1"/>
          </p:cNvSpPr>
          <p:nvPr>
            <p:ph type="body" sz="quarter" idx="28"/>
          </p:nvPr>
        </p:nvSpPr>
        <p:spPr bwMode="gray">
          <a:xfrm>
            <a:off x="3710179"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4A8B5936-0345-482A-8278-1AE6DE5B3791}"/>
              </a:ext>
            </a:extLst>
          </p:cNvPr>
          <p:cNvCxnSpPr>
            <a:cxnSpLocks/>
          </p:cNvCxnSpPr>
          <p:nvPr/>
        </p:nvCxnSpPr>
        <p:spPr bwMode="gray">
          <a:xfrm>
            <a:off x="3727642"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790700"/>
            <a:ext cx="325605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a:extLst>
              <a:ext uri="{FF2B5EF4-FFF2-40B4-BE49-F238E27FC236}">
                <a16:creationId xmlns:a16="http://schemas.microsoft.com/office/drawing/2014/main" id="{4C7683F3-408E-4CC8-A9FE-92FAAA4AF5A1}"/>
              </a:ext>
            </a:extLst>
          </p:cNvPr>
          <p:cNvSpPr>
            <a:spLocks noGrp="1"/>
          </p:cNvSpPr>
          <p:nvPr>
            <p:ph type="body" sz="quarter" idx="30"/>
          </p:nvPr>
        </p:nvSpPr>
        <p:spPr bwMode="gray">
          <a:xfrm>
            <a:off x="7185566" y="1371600"/>
            <a:ext cx="325605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896E355A-BFB7-4AB9-9334-618CBF79D6E7}"/>
              </a:ext>
            </a:extLst>
          </p:cNvPr>
          <p:cNvCxnSpPr>
            <a:cxnSpLocks/>
          </p:cNvCxnSpPr>
          <p:nvPr/>
        </p:nvCxnSpPr>
        <p:spPr bwMode="gray">
          <a:xfrm>
            <a:off x="7185566"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622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DEAE20F8-8DC3-4FB7-A462-AD1CC7EB40A4}"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3" y="4804441"/>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526F2951-26C2-414F-AD6D-C99A3D5E9A68}"/>
              </a:ext>
            </a:extLst>
          </p:cNvPr>
          <p:cNvSpPr>
            <a:spLocks noGrp="1"/>
          </p:cNvSpPr>
          <p:nvPr>
            <p:ph type="body" sz="quarter" idx="29"/>
          </p:nvPr>
        </p:nvSpPr>
        <p:spPr bwMode="gray">
          <a:xfrm>
            <a:off x="233362"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4"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Straight Connector 23">
            <a:extLst>
              <a:ext uri="{FF2B5EF4-FFF2-40B4-BE49-F238E27FC236}">
                <a16:creationId xmlns:a16="http://schemas.microsoft.com/office/drawing/2014/main" id="{CAC32974-6F9C-4FC4-9118-4A47212B8AAE}"/>
              </a:ext>
            </a:extLst>
          </p:cNvPr>
          <p:cNvCxnSpPr>
            <a:cxnSpLocks/>
          </p:cNvCxnSpPr>
          <p:nvPr/>
        </p:nvCxnSpPr>
        <p:spPr bwMode="gray">
          <a:xfrm>
            <a:off x="250826"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1"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992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ext +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5599910" y="1417639"/>
            <a:ext cx="4840285"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FBF74E87-D1A9-4F91-A929-3306A76BEC76}" type="datetime1">
              <a:rPr lang="en-US" smtClean="0"/>
              <a:t>8/5/2022</a:t>
            </a:fld>
            <a:endParaRPr lang="en-US"/>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r>
              <a:rPr lang="en-US"/>
              <a:t>RBI Collections (c) 2021 </a:t>
            </a:r>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3"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17090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 + Photo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D40AC860-4CE4-44CA-9515-8BDFF335470B}" type="datetime1">
              <a:rPr lang="en-US" smtClean="0"/>
              <a:t>8/5/2022</a:t>
            </a:fld>
            <a:endParaRPr lang="en-US"/>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r>
              <a:rPr lang="en-US"/>
              <a:t>RBI Collections (c) 2021 </a:t>
            </a:r>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2" y="1345225"/>
            <a:ext cx="6734817"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F9CD0D4C-81B8-409F-A7AC-5BC007C255CC}"/>
              </a:ext>
            </a:extLst>
          </p:cNvPr>
          <p:cNvSpPr>
            <a:spLocks noGrp="1"/>
          </p:cNvSpPr>
          <p:nvPr>
            <p:ph type="pic" sz="quarter" idx="18"/>
          </p:nvPr>
        </p:nvSpPr>
        <p:spPr bwMode="gray">
          <a:xfrm>
            <a:off x="7202040" y="1417639"/>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7268388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 2 +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69D96D9A-5C35-4816-A868-C4E7CFCD0A91}"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45DCA04C-B2FA-41C8-9CA8-F61F472F869D}"/>
              </a:ext>
            </a:extLst>
          </p:cNvPr>
          <p:cNvSpPr>
            <a:spLocks noGrp="1"/>
          </p:cNvSpPr>
          <p:nvPr>
            <p:ph type="pic" sz="quarter" idx="18"/>
          </p:nvPr>
        </p:nvSpPr>
        <p:spPr bwMode="gray">
          <a:xfrm>
            <a:off x="7202040" y="1417639"/>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41202028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250825" y="1417639"/>
            <a:ext cx="10189369"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03716482-3628-4CD5-B8A6-762C41C61DE8}" type="datetime1">
              <a:rPr lang="en-US" smtClean="0"/>
              <a:t>8/5/2022</a:t>
            </a:fld>
            <a:endParaRPr lang="en-US"/>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r>
              <a:rPr lang="en-US"/>
              <a:t>RBI Collections (c) 2021 </a:t>
            </a:r>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3" name="Title 2">
            <a:extLst>
              <a:ext uri="{FF2B5EF4-FFF2-40B4-BE49-F238E27FC236}">
                <a16:creationId xmlns:a16="http://schemas.microsoft.com/office/drawing/2014/main" id="{CE1D05D9-0CA9-4E54-A7D7-E880F863B256}"/>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8426105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ext 3 + 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22DCB49C-E466-4716-9AF1-D189DABE968E}"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3" y="4357689"/>
            <a:ext cx="4857751" cy="2559459"/>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4"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1"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349A041D-4B80-4C3D-A549-31B005320192}"/>
              </a:ext>
            </a:extLst>
          </p:cNvPr>
          <p:cNvSpPr>
            <a:spLocks noGrp="1"/>
          </p:cNvSpPr>
          <p:nvPr>
            <p:ph type="chart" sz="quarter" idx="31"/>
          </p:nvPr>
        </p:nvSpPr>
        <p:spPr bwMode="gray">
          <a:xfrm>
            <a:off x="250825" y="1790701"/>
            <a:ext cx="4840288" cy="2112706"/>
          </a:xfrm>
        </p:spPr>
        <p:txBody>
          <a:bodyPr/>
          <a:lstStyle/>
          <a:p>
            <a:r>
              <a:rPr lang="en-US"/>
              <a:t>Click icon to add chart</a:t>
            </a:r>
          </a:p>
        </p:txBody>
      </p:sp>
    </p:spTree>
    <p:extLst>
      <p:ext uri="{BB962C8B-B14F-4D97-AF65-F5344CB8AC3E}">
        <p14:creationId xmlns:p14="http://schemas.microsoft.com/office/powerpoint/2010/main" val="33264219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able +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0353037B-26FD-45DC-ABCB-47A185D3C6F6}"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6103938" y="1790700"/>
            <a:ext cx="4336256"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3" y="1371600"/>
            <a:ext cx="5363371"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6103938" y="1371600"/>
            <a:ext cx="4336256"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53502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6103939" y="1637218"/>
            <a:ext cx="433863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able Placeholder 16">
            <a:extLst>
              <a:ext uri="{FF2B5EF4-FFF2-40B4-BE49-F238E27FC236}">
                <a16:creationId xmlns:a16="http://schemas.microsoft.com/office/drawing/2014/main" id="{FFB4C636-F608-4BA0-8D9F-9989C7FCE4B0}"/>
              </a:ext>
            </a:extLst>
          </p:cNvPr>
          <p:cNvSpPr>
            <a:spLocks noGrp="1"/>
          </p:cNvSpPr>
          <p:nvPr>
            <p:ph type="tbl" sz="quarter" idx="27"/>
          </p:nvPr>
        </p:nvSpPr>
        <p:spPr bwMode="gray">
          <a:xfrm>
            <a:off x="250826" y="1790699"/>
            <a:ext cx="5345907" cy="5125237"/>
          </a:xfrm>
        </p:spPr>
        <p:txBody>
          <a:bodyPr/>
          <a:lstStyle/>
          <a:p>
            <a:r>
              <a:rPr lang="en-US"/>
              <a:t>Click icon to add table</a:t>
            </a:r>
          </a:p>
        </p:txBody>
      </p:sp>
    </p:spTree>
    <p:extLst>
      <p:ext uri="{BB962C8B-B14F-4D97-AF65-F5344CB8AC3E}">
        <p14:creationId xmlns:p14="http://schemas.microsoft.com/office/powerpoint/2010/main" val="40698087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Text 2 + Table +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1814108"/>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071424B-D060-445E-8F35-EA0BD41A91D7}"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4"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1" y="465095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hart Placeholder 11">
            <a:extLst>
              <a:ext uri="{FF2B5EF4-FFF2-40B4-BE49-F238E27FC236}">
                <a16:creationId xmlns:a16="http://schemas.microsoft.com/office/drawing/2014/main" id="{7174B478-5073-48CE-AB9D-AB03E7E3C0AC}"/>
              </a:ext>
            </a:extLst>
          </p:cNvPr>
          <p:cNvSpPr>
            <a:spLocks noGrp="1"/>
          </p:cNvSpPr>
          <p:nvPr>
            <p:ph type="chart" sz="quarter" idx="31"/>
          </p:nvPr>
        </p:nvSpPr>
        <p:spPr bwMode="gray">
          <a:xfrm>
            <a:off x="250825" y="3779839"/>
            <a:ext cx="4840288" cy="2224234"/>
          </a:xfrm>
        </p:spPr>
        <p:txBody>
          <a:bodyPr/>
          <a:lstStyle/>
          <a:p>
            <a:r>
              <a:rPr lang="en-US"/>
              <a:t>Click icon to add chart</a:t>
            </a:r>
          </a:p>
        </p:txBody>
      </p:sp>
      <p:sp>
        <p:nvSpPr>
          <p:cNvPr id="27" name="Table Placeholder 16">
            <a:extLst>
              <a:ext uri="{FF2B5EF4-FFF2-40B4-BE49-F238E27FC236}">
                <a16:creationId xmlns:a16="http://schemas.microsoft.com/office/drawing/2014/main" id="{1668C9B6-CF51-4839-A663-5A00A3A65493}"/>
              </a:ext>
            </a:extLst>
          </p:cNvPr>
          <p:cNvSpPr>
            <a:spLocks noGrp="1"/>
          </p:cNvSpPr>
          <p:nvPr>
            <p:ph type="tbl" sz="quarter" idx="32"/>
          </p:nvPr>
        </p:nvSpPr>
        <p:spPr bwMode="gray">
          <a:xfrm>
            <a:off x="5599114" y="1790698"/>
            <a:ext cx="4841081" cy="2362202"/>
          </a:xfrm>
        </p:spPr>
        <p:txBody>
          <a:bodyPr/>
          <a:lstStyle/>
          <a:p>
            <a:r>
              <a:rPr lang="en-US"/>
              <a:t>Click icon to add table</a:t>
            </a:r>
          </a:p>
        </p:txBody>
      </p:sp>
    </p:spTree>
    <p:extLst>
      <p:ext uri="{BB962C8B-B14F-4D97-AF65-F5344CB8AC3E}">
        <p14:creationId xmlns:p14="http://schemas.microsoft.com/office/powerpoint/2010/main" val="195936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258CE9-9006-4B75-BFC2-C6EF524E5DB4}"/>
              </a:ext>
            </a:extLst>
          </p:cNvPr>
          <p:cNvGraphicFramePr>
            <a:graphicFrameLocks noChangeAspect="1"/>
          </p:cNvGraphicFramePr>
          <p:nvPr>
            <p:custDataLst>
              <p:tags r:id="rId1"/>
            </p:custDataLst>
            <p:extLst>
              <p:ext uri="{D42A27DB-BD31-4B8C-83A1-F6EECF244321}">
                <p14:modId xmlns:p14="http://schemas.microsoft.com/office/powerpoint/2010/main" val="2625339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68258CE9-9006-4B75-BFC2-C6EF524E5DB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5EB2ECD-020B-451E-99A5-6EB49A148121}"/>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64D34665-AFEB-47AE-A7B8-B1C11914151F}"/>
              </a:ext>
            </a:extLst>
          </p:cNvPr>
          <p:cNvSpPr>
            <a:spLocks noGrp="1"/>
          </p:cNvSpPr>
          <p:nvPr>
            <p:ph type="title"/>
          </p:nvPr>
        </p:nvSpPr>
        <p:spPr bwMode="gray">
          <a:xfrm>
            <a:off x="227017" y="3779838"/>
            <a:ext cx="10213177" cy="332399"/>
          </a:xfrm>
          <a:prstGeom prst="rect">
            <a:avLst/>
          </a:prstGeom>
        </p:spPr>
        <p:txBody>
          <a:bodyPr wrap="square" anchor="t" anchorCtr="0">
            <a:spAutoFit/>
          </a:bodyPr>
          <a:lstStyle>
            <a:lvl1pPr>
              <a:defRPr sz="2400" b="0"/>
            </a:lvl1pPr>
          </a:lstStyle>
          <a:p>
            <a:r>
              <a:rPr lang="en-US"/>
              <a:t>Click to edit Master title style</a:t>
            </a:r>
          </a:p>
        </p:txBody>
      </p:sp>
      <p:sp>
        <p:nvSpPr>
          <p:cNvPr id="6" name="Subtitle 2">
            <a:extLst>
              <a:ext uri="{FF2B5EF4-FFF2-40B4-BE49-F238E27FC236}">
                <a16:creationId xmlns:a16="http://schemas.microsoft.com/office/drawing/2014/main" id="{2789777E-AABC-4BBF-AD6A-6C30E1D40FBF}"/>
              </a:ext>
            </a:extLst>
          </p:cNvPr>
          <p:cNvSpPr>
            <a:spLocks noGrp="1"/>
          </p:cNvSpPr>
          <p:nvPr>
            <p:ph type="subTitle" idx="1"/>
          </p:nvPr>
        </p:nvSpPr>
        <p:spPr bwMode="gray">
          <a:xfrm>
            <a:off x="233815" y="3453547"/>
            <a:ext cx="10206379" cy="246221"/>
          </a:xfrm>
        </p:spPr>
        <p:txBody>
          <a:bodyPr wrap="square" lIns="0" rIns="0" anchor="b" anchorCtr="0">
            <a:spAutoFit/>
          </a:bodyPr>
          <a:lstStyle>
            <a:lvl1pPr marL="0" indent="0" algn="l">
              <a:lnSpc>
                <a:spcPct val="100000"/>
              </a:lnSpc>
              <a:spcAft>
                <a:spcPts val="0"/>
              </a:spcAft>
              <a:buNone/>
              <a:defRPr sz="1600" b="0" cap="none" baseline="0">
                <a:solidFill>
                  <a:schemeClr val="accent2"/>
                </a:solidFill>
                <a:latin typeface="+mn-lt"/>
              </a:defRPr>
            </a:lvl1pPr>
            <a:lvl2pPr marL="0" indent="0" algn="l">
              <a:lnSpc>
                <a:spcPct val="100000"/>
              </a:lnSpc>
              <a:spcAft>
                <a:spcPts val="0"/>
              </a:spcAft>
              <a:buNone/>
              <a:defRPr sz="1600" cap="none" baseline="0">
                <a:solidFill>
                  <a:schemeClr val="accent2"/>
                </a:solidFill>
              </a:defRPr>
            </a:lvl2pPr>
            <a:lvl3pPr marL="0" indent="0" algn="l">
              <a:lnSpc>
                <a:spcPct val="100000"/>
              </a:lnSpc>
              <a:spcAft>
                <a:spcPts val="0"/>
              </a:spcAft>
              <a:buNone/>
              <a:defRPr sz="1600" cap="none" baseline="0">
                <a:solidFill>
                  <a:schemeClr val="accent2"/>
                </a:solidFill>
              </a:defRPr>
            </a:lvl3pPr>
            <a:lvl4pPr marL="0" indent="0" algn="l">
              <a:lnSpc>
                <a:spcPct val="100000"/>
              </a:lnSpc>
              <a:spcAft>
                <a:spcPts val="0"/>
              </a:spcAft>
              <a:buNone/>
              <a:defRPr sz="1600" cap="none" baseline="0">
                <a:solidFill>
                  <a:schemeClr val="accent2"/>
                </a:solidFill>
              </a:defRPr>
            </a:lvl4pPr>
            <a:lvl5pPr marL="0" indent="0" algn="l">
              <a:lnSpc>
                <a:spcPct val="100000"/>
              </a:lnSpc>
              <a:spcAft>
                <a:spcPts val="0"/>
              </a:spcAft>
              <a:buNone/>
              <a:defRPr sz="1600" cap="none" baseline="0">
                <a:solidFill>
                  <a:schemeClr val="accent2"/>
                </a:solidFill>
              </a:defRPr>
            </a:lvl5pPr>
            <a:lvl6pPr marL="0" indent="0" algn="l">
              <a:lnSpc>
                <a:spcPct val="100000"/>
              </a:lnSpc>
              <a:buNone/>
              <a:defRPr sz="1600" cap="none" baseline="0">
                <a:solidFill>
                  <a:schemeClr val="accent2"/>
                </a:solidFill>
              </a:defRPr>
            </a:lvl6pPr>
            <a:lvl7pPr marL="0" indent="0" algn="l">
              <a:lnSpc>
                <a:spcPct val="100000"/>
              </a:lnSpc>
              <a:buNone/>
              <a:defRPr sz="1600" cap="none" baseline="0">
                <a:solidFill>
                  <a:schemeClr val="accent2"/>
                </a:solidFill>
              </a:defRPr>
            </a:lvl7pPr>
            <a:lvl8pPr marL="0" indent="0" algn="l">
              <a:lnSpc>
                <a:spcPct val="100000"/>
              </a:lnSpc>
              <a:buNone/>
              <a:defRPr sz="1600" cap="none" baseline="0">
                <a:solidFill>
                  <a:schemeClr val="accent2"/>
                </a:solidFill>
              </a:defRPr>
            </a:lvl8pPr>
            <a:lvl9pPr marL="0" indent="0" algn="l">
              <a:lnSpc>
                <a:spcPct val="100000"/>
              </a:lnSpc>
              <a:buNone/>
              <a:defRPr sz="1600" cap="none" baseline="0">
                <a:solidFill>
                  <a:schemeClr val="accent2"/>
                </a:solidFill>
              </a:defRPr>
            </a:lvl9pPr>
          </a:lstStyle>
          <a:p>
            <a:pPr lvl="0"/>
            <a:r>
              <a:rPr lang="en-US"/>
              <a:t>Click to edit Master subtitle style</a:t>
            </a:r>
          </a:p>
        </p:txBody>
      </p:sp>
      <p:cxnSp>
        <p:nvCxnSpPr>
          <p:cNvPr id="7" name="Gerader Verbinder 3">
            <a:extLst>
              <a:ext uri="{FF2B5EF4-FFF2-40B4-BE49-F238E27FC236}">
                <a16:creationId xmlns:a16="http://schemas.microsoft.com/office/drawing/2014/main" id="{17E7FA7D-3131-4476-B1F9-945D6AB0F692}"/>
              </a:ext>
            </a:extLst>
          </p:cNvPr>
          <p:cNvCxnSpPr>
            <a:cxnSpLocks/>
          </p:cNvCxnSpPr>
          <p:nvPr/>
        </p:nvCxnSpPr>
        <p:spPr bwMode="gray">
          <a:xfrm>
            <a:off x="250825" y="447273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165">
            <a:extLst>
              <a:ext uri="{FF2B5EF4-FFF2-40B4-BE49-F238E27FC236}">
                <a16:creationId xmlns:a16="http://schemas.microsoft.com/office/drawing/2014/main" id="{248B3159-079F-499C-846C-FEC416EF7540}"/>
              </a:ext>
            </a:extLst>
          </p:cNvPr>
          <p:cNvSpPr/>
          <p:nvPr/>
        </p:nvSpPr>
        <p:spPr bwMode="gray">
          <a:xfrm>
            <a:off x="0" y="0"/>
            <a:ext cx="10693400" cy="119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65F0CD19-657A-4D08-BBF3-49CB13A95248}"/>
              </a:ext>
            </a:extLst>
          </p:cNvPr>
          <p:cNvSpPr>
            <a:spLocks noGrp="1"/>
          </p:cNvSpPr>
          <p:nvPr>
            <p:ph type="dt" sz="half" idx="10"/>
          </p:nvPr>
        </p:nvSpPr>
        <p:spPr bwMode="gray"/>
        <p:txBody>
          <a:bodyPr/>
          <a:lstStyle/>
          <a:p>
            <a:fld id="{39331642-1C6F-4430-BB59-1E1F3FE63A4D}" type="datetime1">
              <a:rPr lang="en-US" smtClean="0"/>
              <a:t>8/5/2022</a:t>
            </a:fld>
            <a:endParaRPr lang="en-US"/>
          </a:p>
        </p:txBody>
      </p:sp>
      <p:sp>
        <p:nvSpPr>
          <p:cNvPr id="10" name="Footer Placeholder 9">
            <a:extLst>
              <a:ext uri="{FF2B5EF4-FFF2-40B4-BE49-F238E27FC236}">
                <a16:creationId xmlns:a16="http://schemas.microsoft.com/office/drawing/2014/main" id="{0C6D3507-9C60-400A-A0E6-B13E80664EB8}"/>
              </a:ext>
            </a:extLst>
          </p:cNvPr>
          <p:cNvSpPr>
            <a:spLocks noGrp="1"/>
          </p:cNvSpPr>
          <p:nvPr>
            <p:ph type="ftr" sz="quarter" idx="11"/>
          </p:nvPr>
        </p:nvSpPr>
        <p:spPr bwMode="gray"/>
        <p:txBody>
          <a:bodyPr/>
          <a:lstStyle/>
          <a:p>
            <a:r>
              <a:rPr lang="en-US"/>
              <a:t>RBI Collections (c) 2022 </a:t>
            </a:r>
          </a:p>
        </p:txBody>
      </p:sp>
      <p:sp>
        <p:nvSpPr>
          <p:cNvPr id="11" name="Slide Number Placeholder 10">
            <a:extLst>
              <a:ext uri="{FF2B5EF4-FFF2-40B4-BE49-F238E27FC236}">
                <a16:creationId xmlns:a16="http://schemas.microsoft.com/office/drawing/2014/main" id="{684C4BEE-A368-47B1-BBFC-4867C9A8DBCD}"/>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graphicFrame>
        <p:nvGraphicFramePr>
          <p:cNvPr id="12" name="Object 11" hidden="1">
            <a:extLst>
              <a:ext uri="{FF2B5EF4-FFF2-40B4-BE49-F238E27FC236}">
                <a16:creationId xmlns:a16="http://schemas.microsoft.com/office/drawing/2014/main" id="{DAAA6DF1-36FD-45A1-872F-A26D4ED132A3}"/>
              </a:ext>
            </a:extLst>
          </p:cNvPr>
          <p:cNvGraphicFramePr>
            <a:graphicFrameLocks noChangeAspect="1"/>
          </p:cNvGraphicFramePr>
          <p:nvPr userDrawn="1">
            <p:custDataLst>
              <p:tags r:id="rId3"/>
            </p:custDataLst>
            <p:extLst>
              <p:ext uri="{D42A27DB-BD31-4B8C-83A1-F6EECF244321}">
                <p14:modId xmlns:p14="http://schemas.microsoft.com/office/powerpoint/2010/main" val="863984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12" name="Object 11" hidden="1">
                        <a:extLst>
                          <a:ext uri="{FF2B5EF4-FFF2-40B4-BE49-F238E27FC236}">
                            <a16:creationId xmlns:a16="http://schemas.microsoft.com/office/drawing/2014/main" id="{DAAA6DF1-36FD-45A1-872F-A26D4ED132A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887238EC-1119-4EAB-9F26-CC778769743B}"/>
              </a:ext>
            </a:extLst>
          </p:cNvPr>
          <p:cNvSpPr/>
          <p:nvPr userDrawn="1">
            <p:custDataLst>
              <p:tags r:id="rId4"/>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265485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46248FCC-5951-49F9-8508-726438B7B1EF}"/>
              </a:ext>
            </a:extLst>
          </p:cNvPr>
          <p:cNvSpPr txBox="1">
            <a:spLocks/>
          </p:cNvSpPr>
          <p:nvPr/>
        </p:nvSpPr>
        <p:spPr bwMode="gray">
          <a:xfrm>
            <a:off x="250825" y="1509711"/>
            <a:ext cx="10191750" cy="4577535"/>
          </a:xfrm>
          <a:prstGeom prst="rect">
            <a:avLst/>
          </a:prstGeom>
        </p:spPr>
        <p:txBody>
          <a:bodyPr wrap="square" lIns="0" tIns="0" rIns="0" bIns="0">
            <a:spAutoFit/>
          </a:bodyPr>
          <a:lstStyle>
            <a:lvl1pPr marL="0" indent="0" algn="l" defTabSz="802020" rtl="0" eaLnBrk="1" latinLnBrk="0" hangingPunct="1">
              <a:lnSpc>
                <a:spcPct val="120000"/>
              </a:lnSpc>
              <a:spcBef>
                <a:spcPts val="0"/>
              </a:spcBef>
              <a:spcAft>
                <a:spcPts val="600"/>
              </a:spcAft>
              <a:buFont typeface="Symbol" panose="05050102010706020507" pitchFamily="18" charset="2"/>
              <a:buNone/>
              <a:defRPr sz="1000" b="1" kern="1200">
                <a:solidFill>
                  <a:schemeClr val="tx1"/>
                </a:solidFill>
                <a:latin typeface="+mn-lt"/>
                <a:ea typeface="+mn-ea"/>
                <a:cs typeface="+mn-cs"/>
              </a:defRPr>
            </a:lvl1pPr>
            <a:lvl2pPr marL="0" indent="0" algn="l" defTabSz="802020" rtl="0" eaLnBrk="1" latinLnBrk="0" hangingPunct="1">
              <a:lnSpc>
                <a:spcPct val="120000"/>
              </a:lnSpc>
              <a:spcBef>
                <a:spcPts val="0"/>
              </a:spcBef>
              <a:spcAft>
                <a:spcPts val="600"/>
              </a:spcAft>
              <a:buFont typeface="Symbol" panose="05050102010706020507" pitchFamily="18" charset="2"/>
              <a:buNone/>
              <a:defRPr sz="1000" kern="1200">
                <a:solidFill>
                  <a:schemeClr val="tx1"/>
                </a:solidFill>
                <a:latin typeface="+mn-lt"/>
                <a:ea typeface="+mn-ea"/>
                <a:cs typeface="+mn-cs"/>
              </a:defRPr>
            </a:lvl2pPr>
            <a:lvl3pPr marL="180000" indent="-180000" algn="l" defTabSz="802020" rtl="0" eaLnBrk="1" latinLnBrk="0" hangingPunct="1">
              <a:lnSpc>
                <a:spcPct val="120000"/>
              </a:lnSpc>
              <a:spcBef>
                <a:spcPts val="0"/>
              </a:spcBef>
              <a:spcAft>
                <a:spcPts val="600"/>
              </a:spcAft>
              <a:buClr>
                <a:schemeClr val="accent2"/>
              </a:buClr>
              <a:buFont typeface="Wingdings" panose="05000000000000000000" pitchFamily="2" charset="2"/>
              <a:buChar char="§"/>
              <a:defRPr sz="1000" kern="1200">
                <a:solidFill>
                  <a:schemeClr val="tx1"/>
                </a:solidFill>
                <a:latin typeface="+mn-lt"/>
                <a:ea typeface="+mn-ea"/>
                <a:cs typeface="+mn-cs"/>
              </a:defRPr>
            </a:lvl3pPr>
            <a:lvl4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4pPr>
            <a:lvl5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5pPr>
            <a:lvl6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6pPr>
            <a:lvl7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7pPr>
            <a:lvl8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8pPr>
            <a:lvl9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9pPr>
          </a:lstStyle>
          <a:p>
            <a:r>
              <a:rPr lang="en-US" sz="1200" b="0">
                <a:solidFill>
                  <a:schemeClr val="accent3"/>
                </a:solidFill>
                <a:latin typeface="+mj-lt"/>
              </a:rPr>
              <a:t>DISCLAIMER </a:t>
            </a:r>
          </a:p>
          <a:p>
            <a:r>
              <a:rPr lang="en-US" sz="1200" b="0"/>
              <a:t>This presentation is provided for information purposes only and it is not intended to, nor does it constitute a contractual commitment or otherwise create any obligation on behalf of Raiffeisen Bank International and/or any of its affiliates whatsoever. Information contained in this presentation is not intended to be, nor should it be construed as, and does not constitute an opinion or an offer, invitation, advertisement, solicitation, financial analyses, investment advice or any recommendation relating to transactions in securities or other financial instruments by or on behalf of Raiffeisen Bank International. </a:t>
            </a:r>
          </a:p>
          <a:p>
            <a:endParaRPr lang="en-US" sz="1200" b="0"/>
          </a:p>
          <a:p>
            <a:r>
              <a:rPr lang="en-US" sz="1200" b="0"/>
              <a:t>Information in this presentation reflect prevailing conditions and views as of this date, which are accordingly subject to change. </a:t>
            </a:r>
            <a:br>
              <a:rPr lang="en-US" sz="1200" b="0"/>
            </a:br>
            <a:r>
              <a:rPr lang="en-US" sz="1200" b="0"/>
              <a:t>Raiffeisen Bank International assumes no responsibility or liability for and makes no guarantees, undertakings, representations or warranties in connection with the reliability, accuracy, completeness, up-to-date nature or for the fitness for a particular purpose of any information provided in this presentation at this time or at any time in the future and does not accept any liability whatsoever arising from any errors </a:t>
            </a:r>
            <a:br>
              <a:rPr lang="en-US" sz="1200" b="0"/>
            </a:br>
            <a:r>
              <a:rPr lang="en-US" sz="1200" b="0"/>
              <a:t>or omissions. Raiffeisen Bank International has no responsibility to amend or to update this presentation for events and or circumstances occurring after the date hereof, in case Raiffeisen Bank International obtains or should have obtained any information, which would negatively affect any statement made herein. </a:t>
            </a:r>
          </a:p>
          <a:p>
            <a:endParaRPr lang="en-US" sz="1200" b="0"/>
          </a:p>
          <a:p>
            <a:r>
              <a:rPr lang="en-US" sz="1200" b="0"/>
              <a:t>Information, content, graphics, text, designs, trade marks, trade names and logos contained in this presentation are protected by trade mark, copyright and other intellectual property laws under national laws and international treaties. Reproduction, representation or translation in part or in whole of the contents of this presentation by whatever process are prohibited without Raiffeisen Bank International´s prior permission. No extracts of this presentation may be forwarded separately or as part of a larger work without Raiffeisen Bank International’s prior permission.</a:t>
            </a:r>
          </a:p>
        </p:txBody>
      </p:sp>
    </p:spTree>
    <p:extLst>
      <p:ext uri="{BB962C8B-B14F-4D97-AF65-F5344CB8AC3E}">
        <p14:creationId xmlns:p14="http://schemas.microsoft.com/office/powerpoint/2010/main" val="320294466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8" name="Text Placeholder 24">
            <a:extLst>
              <a:ext uri="{FF2B5EF4-FFF2-40B4-BE49-F238E27FC236}">
                <a16:creationId xmlns:a16="http://schemas.microsoft.com/office/drawing/2014/main" id="{46248FCC-5951-49F9-8508-726438B7B1EF}"/>
              </a:ext>
            </a:extLst>
          </p:cNvPr>
          <p:cNvSpPr txBox="1">
            <a:spLocks/>
          </p:cNvSpPr>
          <p:nvPr/>
        </p:nvSpPr>
        <p:spPr bwMode="gray">
          <a:xfrm>
            <a:off x="250825" y="1509711"/>
            <a:ext cx="10191750" cy="3192092"/>
          </a:xfrm>
          <a:prstGeom prst="rect">
            <a:avLst/>
          </a:prstGeom>
        </p:spPr>
        <p:txBody>
          <a:bodyPr wrap="square" lIns="0" tIns="0" rIns="0" bIns="0">
            <a:spAutoFit/>
          </a:bodyPr>
          <a:lstStyle>
            <a:lvl1pPr marL="0" indent="0" algn="l" defTabSz="802020" rtl="0" eaLnBrk="1" latinLnBrk="0" hangingPunct="1">
              <a:lnSpc>
                <a:spcPct val="120000"/>
              </a:lnSpc>
              <a:spcBef>
                <a:spcPts val="0"/>
              </a:spcBef>
              <a:spcAft>
                <a:spcPts val="600"/>
              </a:spcAft>
              <a:buFont typeface="Symbol" panose="05050102010706020507" pitchFamily="18" charset="2"/>
              <a:buNone/>
              <a:defRPr sz="1000" b="1" kern="1200">
                <a:solidFill>
                  <a:schemeClr val="tx1"/>
                </a:solidFill>
                <a:latin typeface="+mn-lt"/>
                <a:ea typeface="+mn-ea"/>
                <a:cs typeface="+mn-cs"/>
              </a:defRPr>
            </a:lvl1pPr>
            <a:lvl2pPr marL="0" indent="0" algn="l" defTabSz="802020" rtl="0" eaLnBrk="1" latinLnBrk="0" hangingPunct="1">
              <a:lnSpc>
                <a:spcPct val="120000"/>
              </a:lnSpc>
              <a:spcBef>
                <a:spcPts val="0"/>
              </a:spcBef>
              <a:spcAft>
                <a:spcPts val="600"/>
              </a:spcAft>
              <a:buFont typeface="Symbol" panose="05050102010706020507" pitchFamily="18" charset="2"/>
              <a:buNone/>
              <a:defRPr sz="1000" kern="1200">
                <a:solidFill>
                  <a:schemeClr val="tx1"/>
                </a:solidFill>
                <a:latin typeface="+mn-lt"/>
                <a:ea typeface="+mn-ea"/>
                <a:cs typeface="+mn-cs"/>
              </a:defRPr>
            </a:lvl2pPr>
            <a:lvl3pPr marL="180000" indent="-180000" algn="l" defTabSz="802020" rtl="0" eaLnBrk="1" latinLnBrk="0" hangingPunct="1">
              <a:lnSpc>
                <a:spcPct val="120000"/>
              </a:lnSpc>
              <a:spcBef>
                <a:spcPts val="0"/>
              </a:spcBef>
              <a:spcAft>
                <a:spcPts val="600"/>
              </a:spcAft>
              <a:buClr>
                <a:schemeClr val="accent2"/>
              </a:buClr>
              <a:buFont typeface="Wingdings" panose="05000000000000000000" pitchFamily="2" charset="2"/>
              <a:buChar char="§"/>
              <a:defRPr sz="1000" kern="1200">
                <a:solidFill>
                  <a:schemeClr val="tx1"/>
                </a:solidFill>
                <a:latin typeface="+mn-lt"/>
                <a:ea typeface="+mn-ea"/>
                <a:cs typeface="+mn-cs"/>
              </a:defRPr>
            </a:lvl3pPr>
            <a:lvl4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4pPr>
            <a:lvl5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5pPr>
            <a:lvl6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6pPr>
            <a:lvl7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7pPr>
            <a:lvl8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8pPr>
            <a:lvl9pPr marL="360000" indent="-180000" algn="l" defTabSz="802020" rtl="0" eaLnBrk="1" latinLnBrk="0" hangingPunct="1">
              <a:lnSpc>
                <a:spcPct val="120000"/>
              </a:lnSpc>
              <a:spcBef>
                <a:spcPts val="0"/>
              </a:spcBef>
              <a:spcAft>
                <a:spcPts val="600"/>
              </a:spcAft>
              <a:buClr>
                <a:schemeClr val="accent2"/>
              </a:buClr>
              <a:buFont typeface="Symbol" panose="05050102010706020507" pitchFamily="18" charset="2"/>
              <a:buChar char=""/>
              <a:defRPr sz="1000" kern="1200">
                <a:solidFill>
                  <a:schemeClr val="tx1"/>
                </a:solidFill>
                <a:latin typeface="+mn-lt"/>
                <a:ea typeface="+mn-ea"/>
                <a:cs typeface="+mn-cs"/>
              </a:defRPr>
            </a:lvl9pPr>
          </a:lstStyle>
          <a:p>
            <a:r>
              <a:rPr lang="en-US" sz="955" b="0">
                <a:solidFill>
                  <a:schemeClr val="accent3"/>
                </a:solidFill>
                <a:latin typeface="+mj-lt"/>
              </a:rPr>
              <a:t>DISCLAIMER </a:t>
            </a:r>
          </a:p>
          <a:p>
            <a:r>
              <a:rPr lang="en-US" sz="955" b="0"/>
              <a:t>This presentation is provided for information purposes only and it is not intended to, nor does it constitute a contractual commitment or otherwise create any obligation on behalf of Raiffeisen Bank International and/or any of its affiliates whatsoever. Information contained in this presentation is not intended to be, nor should it be construed as, and does not constitute an opinion or an offer, invitation, advertisement, solicitation, financial analyses, investment advice or any recommendation relating to transactions in securities or other financial instruments by or on behalf of Raiffeisen Bank International. </a:t>
            </a:r>
          </a:p>
          <a:p>
            <a:endParaRPr lang="en-US" sz="955" b="0"/>
          </a:p>
          <a:p>
            <a:r>
              <a:rPr lang="en-US" sz="955" b="0"/>
              <a:t>Information in this presentation reflect prevailing conditions and views as of this date, which are accordingly subject to change. </a:t>
            </a:r>
            <a:br>
              <a:rPr lang="en-US" sz="955" b="0"/>
            </a:br>
            <a:r>
              <a:rPr lang="en-US" sz="955" b="0"/>
              <a:t>Raiffeisen Bank International assumes no responsibility or liability for and makes no guarantees, undertakings, representations or warranties in connection with the reliability, accuracy, completeness, up-to-date nature or for the fitness for a particular purpose of any information provided in this presentation at this time or at any time in the future and does not accept any liability whatsoever arising from any errors </a:t>
            </a:r>
            <a:br>
              <a:rPr lang="en-US" sz="955" b="0"/>
            </a:br>
            <a:r>
              <a:rPr lang="en-US" sz="955" b="0"/>
              <a:t>or omissions. Raiffeisen Bank International has no responsibility to amend or to update this presentation for events and or circumstances occurring after the date hereof, in case Raiffeisen Bank International obtains or should have obtained any information, which would negatively affect any statement made herein. </a:t>
            </a:r>
          </a:p>
          <a:p>
            <a:endParaRPr lang="en-US" sz="955" b="0"/>
          </a:p>
          <a:p>
            <a:r>
              <a:rPr lang="en-US" sz="955" b="0"/>
              <a:t>Information, content, graphics, text, designs, trade marks, trade names and logos contained in this presentation are protected by trade mark, copyright and other intellectual property laws under national laws and international treaties. Reproduction, representation or translation in part or in whole of the contents of this presentation by whatever process are prohibited without Raiffeisen Bank International´s prior permission. No extracts of this presentation may be forwarded separately or as part of a larger work without Raiffeisen Bank International’s prior permission.</a:t>
            </a:r>
          </a:p>
        </p:txBody>
      </p:sp>
    </p:spTree>
    <p:extLst>
      <p:ext uri="{BB962C8B-B14F-4D97-AF65-F5344CB8AC3E}">
        <p14:creationId xmlns:p14="http://schemas.microsoft.com/office/powerpoint/2010/main" val="25381014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p:txBody>
          <a:bodyPr/>
          <a:lstStyle/>
          <a:p>
            <a:fld id="{0382F213-11FB-419F-A3FE-B0094B5F7168}" type="datetime1">
              <a:rPr lang="en-US" smtClean="0"/>
              <a:t>8/5/2022</a:t>
            </a:fld>
            <a:endParaRPr lang="en-US"/>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p:txBody>
          <a:bodyPr/>
          <a:lstStyle/>
          <a:p>
            <a:r>
              <a:rPr lang="en-US"/>
              <a:t>RBI Collections (c) 2021 </a:t>
            </a:r>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p:txBody>
          <a:bodyPr/>
          <a:lstStyle/>
          <a:p>
            <a:fld id="{8531A387-8DB4-42CE-AE8B-2DF94E4392E0}" type="slidenum">
              <a:rPr lang="en-US" smtClean="0"/>
              <a:pPr/>
              <a:t>‹#›</a:t>
            </a:fld>
            <a:endParaRPr lang="en-US"/>
          </a:p>
        </p:txBody>
      </p:sp>
    </p:spTree>
    <p:extLst>
      <p:ext uri="{BB962C8B-B14F-4D97-AF65-F5344CB8AC3E}">
        <p14:creationId xmlns:p14="http://schemas.microsoft.com/office/powerpoint/2010/main" val="36296887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bwMode="gray"/>
        <p:txBody>
          <a:bodyPr/>
          <a:lstStyle/>
          <a:p>
            <a:fld id="{E31B91E5-B2D3-4714-82FA-B7CF47B1D084}" type="datetime1">
              <a:rPr lang="en-US" smtClean="0"/>
              <a:t>8/5/2022</a:t>
            </a:fld>
            <a:endParaRPr lang="en-US"/>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bwMode="gray"/>
        <p:txBody>
          <a:bodyPr/>
          <a:lstStyle/>
          <a:p>
            <a:r>
              <a:rPr lang="en-US"/>
              <a:t>RBI Collections (c) 2021 </a:t>
            </a:r>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grpSp>
        <p:nvGrpSpPr>
          <p:cNvPr id="23" name="Group 22">
            <a:extLst>
              <a:ext uri="{FF2B5EF4-FFF2-40B4-BE49-F238E27FC236}">
                <a16:creationId xmlns:a16="http://schemas.microsoft.com/office/drawing/2014/main" id="{D6089319-B08C-4E5F-9937-880876760C68}"/>
              </a:ext>
            </a:extLst>
          </p:cNvPr>
          <p:cNvGrpSpPr/>
          <p:nvPr/>
        </p:nvGrpSpPr>
        <p:grpSpPr>
          <a:xfrm>
            <a:off x="250825" y="1417639"/>
            <a:ext cx="10191748" cy="5500687"/>
            <a:chOff x="250825" y="1417638"/>
            <a:chExt cx="10191748" cy="5500687"/>
          </a:xfrm>
        </p:grpSpPr>
        <p:sp>
          <p:nvSpPr>
            <p:cNvPr id="6" name="Rectangle 5">
              <a:extLst>
                <a:ext uri="{FF2B5EF4-FFF2-40B4-BE49-F238E27FC236}">
                  <a16:creationId xmlns:a16="http://schemas.microsoft.com/office/drawing/2014/main" id="{4C5D46DC-563C-4D6E-BA4D-21D1D94C6CA9}"/>
                </a:ext>
              </a:extLst>
            </p:cNvPr>
            <p:cNvSpPr/>
            <p:nvPr/>
          </p:nvSpPr>
          <p:spPr bwMode="gray">
            <a:xfrm>
              <a:off x="6454305"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7" name="Rectangle 6">
              <a:extLst>
                <a:ext uri="{FF2B5EF4-FFF2-40B4-BE49-F238E27FC236}">
                  <a16:creationId xmlns:a16="http://schemas.microsoft.com/office/drawing/2014/main" id="{265C94C2-576E-4607-993E-4DFFEC02E3E6}"/>
                </a:ext>
              </a:extLst>
            </p:cNvPr>
            <p:cNvSpPr/>
            <p:nvPr/>
          </p:nvSpPr>
          <p:spPr bwMode="gray">
            <a:xfrm>
              <a:off x="5599113"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8" name="Rectangle 7">
              <a:extLst>
                <a:ext uri="{FF2B5EF4-FFF2-40B4-BE49-F238E27FC236}">
                  <a16:creationId xmlns:a16="http://schemas.microsoft.com/office/drawing/2014/main" id="{BBE994C3-B73F-46A6-9C66-4032CE97AFC0}"/>
                </a:ext>
              </a:extLst>
            </p:cNvPr>
            <p:cNvSpPr/>
            <p:nvPr/>
          </p:nvSpPr>
          <p:spPr bwMode="gray">
            <a:xfrm>
              <a:off x="7309497"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9" name="Rectangle 8">
              <a:extLst>
                <a:ext uri="{FF2B5EF4-FFF2-40B4-BE49-F238E27FC236}">
                  <a16:creationId xmlns:a16="http://schemas.microsoft.com/office/drawing/2014/main" id="{B93595B9-74BB-4234-B466-18A3B1CE6599}"/>
                </a:ext>
              </a:extLst>
            </p:cNvPr>
            <p:cNvSpPr/>
            <p:nvPr/>
          </p:nvSpPr>
          <p:spPr bwMode="gray">
            <a:xfrm>
              <a:off x="816468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0" name="Rectangle 9">
              <a:extLst>
                <a:ext uri="{FF2B5EF4-FFF2-40B4-BE49-F238E27FC236}">
                  <a16:creationId xmlns:a16="http://schemas.microsoft.com/office/drawing/2014/main" id="{A0D8F388-DA9E-42D5-B9C2-7A69CADEB089}"/>
                </a:ext>
              </a:extLst>
            </p:cNvPr>
            <p:cNvSpPr/>
            <p:nvPr/>
          </p:nvSpPr>
          <p:spPr bwMode="gray">
            <a:xfrm>
              <a:off x="901988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1" name="Rectangle 10">
              <a:extLst>
                <a:ext uri="{FF2B5EF4-FFF2-40B4-BE49-F238E27FC236}">
                  <a16:creationId xmlns:a16="http://schemas.microsoft.com/office/drawing/2014/main" id="{E63033BC-EFAC-4C75-904E-2F0954D1CDAE}"/>
                </a:ext>
              </a:extLst>
            </p:cNvPr>
            <p:cNvSpPr/>
            <p:nvPr/>
          </p:nvSpPr>
          <p:spPr bwMode="gray">
            <a:xfrm>
              <a:off x="987507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2" name="Rectangle 11">
              <a:extLst>
                <a:ext uri="{FF2B5EF4-FFF2-40B4-BE49-F238E27FC236}">
                  <a16:creationId xmlns:a16="http://schemas.microsoft.com/office/drawing/2014/main" id="{2EBE113C-87AD-4BD5-BFE3-04B7AC0F53DB}"/>
                </a:ext>
              </a:extLst>
            </p:cNvPr>
            <p:cNvSpPr/>
            <p:nvPr/>
          </p:nvSpPr>
          <p:spPr bwMode="gray">
            <a:xfrm>
              <a:off x="110563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3" name="Rectangle 12">
              <a:extLst>
                <a:ext uri="{FF2B5EF4-FFF2-40B4-BE49-F238E27FC236}">
                  <a16:creationId xmlns:a16="http://schemas.microsoft.com/office/drawing/2014/main" id="{212061E1-1CF5-433E-B8BA-4AB2BAE558E2}"/>
                </a:ext>
              </a:extLst>
            </p:cNvPr>
            <p:cNvSpPr/>
            <p:nvPr/>
          </p:nvSpPr>
          <p:spPr bwMode="gray">
            <a:xfrm>
              <a:off x="250828"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4" name="Rectangle 13">
              <a:extLst>
                <a:ext uri="{FF2B5EF4-FFF2-40B4-BE49-F238E27FC236}">
                  <a16:creationId xmlns:a16="http://schemas.microsoft.com/office/drawing/2014/main" id="{FF89C775-64D0-4B7D-A186-ADA299074E83}"/>
                </a:ext>
              </a:extLst>
            </p:cNvPr>
            <p:cNvSpPr/>
            <p:nvPr/>
          </p:nvSpPr>
          <p:spPr bwMode="gray">
            <a:xfrm>
              <a:off x="1960450"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5" name="Rectangle 14">
              <a:extLst>
                <a:ext uri="{FF2B5EF4-FFF2-40B4-BE49-F238E27FC236}">
                  <a16:creationId xmlns:a16="http://schemas.microsoft.com/office/drawing/2014/main" id="{43AA9B6A-152E-4749-A9DE-045012D38732}"/>
                </a:ext>
              </a:extLst>
            </p:cNvPr>
            <p:cNvSpPr/>
            <p:nvPr/>
          </p:nvSpPr>
          <p:spPr bwMode="gray">
            <a:xfrm>
              <a:off x="281526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6" name="Rectangle 15">
              <a:extLst>
                <a:ext uri="{FF2B5EF4-FFF2-40B4-BE49-F238E27FC236}">
                  <a16:creationId xmlns:a16="http://schemas.microsoft.com/office/drawing/2014/main" id="{C4AEBB30-FEE0-4848-995D-47037AAF7242}"/>
                </a:ext>
              </a:extLst>
            </p:cNvPr>
            <p:cNvSpPr/>
            <p:nvPr/>
          </p:nvSpPr>
          <p:spPr bwMode="gray">
            <a:xfrm>
              <a:off x="367007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7" name="Rectangle 16">
              <a:extLst>
                <a:ext uri="{FF2B5EF4-FFF2-40B4-BE49-F238E27FC236}">
                  <a16:creationId xmlns:a16="http://schemas.microsoft.com/office/drawing/2014/main" id="{3EB6E270-6332-42CB-AEFD-6B7F4E60BFA0}"/>
                </a:ext>
              </a:extLst>
            </p:cNvPr>
            <p:cNvSpPr/>
            <p:nvPr/>
          </p:nvSpPr>
          <p:spPr bwMode="gray">
            <a:xfrm>
              <a:off x="452488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8" name="Rectangle 17">
              <a:extLst>
                <a:ext uri="{FF2B5EF4-FFF2-40B4-BE49-F238E27FC236}">
                  <a16:creationId xmlns:a16="http://schemas.microsoft.com/office/drawing/2014/main" id="{C2DFE2BD-BA04-4962-9B2E-7E893ECA7D92}"/>
                </a:ext>
              </a:extLst>
            </p:cNvPr>
            <p:cNvSpPr/>
            <p:nvPr/>
          </p:nvSpPr>
          <p:spPr bwMode="gray">
            <a:xfrm>
              <a:off x="250828" y="1417639"/>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19" name="Rectangle 18">
              <a:extLst>
                <a:ext uri="{FF2B5EF4-FFF2-40B4-BE49-F238E27FC236}">
                  <a16:creationId xmlns:a16="http://schemas.microsoft.com/office/drawing/2014/main" id="{14D2556F-E251-41FE-9ECE-463FB6F17191}"/>
                </a:ext>
              </a:extLst>
            </p:cNvPr>
            <p:cNvSpPr/>
            <p:nvPr/>
          </p:nvSpPr>
          <p:spPr bwMode="gray">
            <a:xfrm>
              <a:off x="250828" y="4313987"/>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0" name="Rectangle 19">
              <a:extLst>
                <a:ext uri="{FF2B5EF4-FFF2-40B4-BE49-F238E27FC236}">
                  <a16:creationId xmlns:a16="http://schemas.microsoft.com/office/drawing/2014/main" id="{7BC968B3-85B3-41BF-A5B6-42AAE177EDDB}"/>
                </a:ext>
              </a:extLst>
            </p:cNvPr>
            <p:cNvSpPr/>
            <p:nvPr/>
          </p:nvSpPr>
          <p:spPr bwMode="gray">
            <a:xfrm>
              <a:off x="1105639" y="14176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1" name="Rectangle 20">
              <a:extLst>
                <a:ext uri="{FF2B5EF4-FFF2-40B4-BE49-F238E27FC236}">
                  <a16:creationId xmlns:a16="http://schemas.microsoft.com/office/drawing/2014/main" id="{2CF0D292-44CB-40B5-96ED-B1C49E11DE89}"/>
                </a:ext>
              </a:extLst>
            </p:cNvPr>
            <p:cNvSpPr/>
            <p:nvPr/>
          </p:nvSpPr>
          <p:spPr bwMode="gray">
            <a:xfrm>
              <a:off x="1105639" y="33485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2" name="Rectangle 21">
              <a:extLst>
                <a:ext uri="{FF2B5EF4-FFF2-40B4-BE49-F238E27FC236}">
                  <a16:creationId xmlns:a16="http://schemas.microsoft.com/office/drawing/2014/main" id="{D2F43A45-D938-448D-9DE2-B9D4A18528CC}"/>
                </a:ext>
              </a:extLst>
            </p:cNvPr>
            <p:cNvSpPr/>
            <p:nvPr/>
          </p:nvSpPr>
          <p:spPr bwMode="gray">
            <a:xfrm>
              <a:off x="1105639" y="52794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4" name="Rectangle 23">
              <a:extLst>
                <a:ext uri="{FF2B5EF4-FFF2-40B4-BE49-F238E27FC236}">
                  <a16:creationId xmlns:a16="http://schemas.microsoft.com/office/drawing/2014/main" id="{C7CE0AB1-91CF-4761-89CB-E80B4914BFFC}"/>
                </a:ext>
              </a:extLst>
            </p:cNvPr>
            <p:cNvSpPr/>
            <p:nvPr/>
          </p:nvSpPr>
          <p:spPr bwMode="gray">
            <a:xfrm>
              <a:off x="250825" y="1417639"/>
              <a:ext cx="4841559"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25" name="Rectangle 24">
              <a:extLst>
                <a:ext uri="{FF2B5EF4-FFF2-40B4-BE49-F238E27FC236}">
                  <a16:creationId xmlns:a16="http://schemas.microsoft.com/office/drawing/2014/main" id="{8B70AD62-414C-4CA1-AA29-64A3E9214BEA}"/>
                </a:ext>
              </a:extLst>
            </p:cNvPr>
            <p:cNvSpPr/>
            <p:nvPr/>
          </p:nvSpPr>
          <p:spPr bwMode="gray">
            <a:xfrm>
              <a:off x="5599113" y="1417639"/>
              <a:ext cx="4841848"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31" name="Rectangle 30">
              <a:extLst>
                <a:ext uri="{FF2B5EF4-FFF2-40B4-BE49-F238E27FC236}">
                  <a16:creationId xmlns:a16="http://schemas.microsoft.com/office/drawing/2014/main" id="{8792EE1E-C406-433F-A032-F35E0771A8C0}"/>
                </a:ext>
              </a:extLst>
            </p:cNvPr>
            <p:cNvSpPr/>
            <p:nvPr/>
          </p:nvSpPr>
          <p:spPr bwMode="gray">
            <a:xfrm>
              <a:off x="250826"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36" name="Rectangle 35">
              <a:extLst>
                <a:ext uri="{FF2B5EF4-FFF2-40B4-BE49-F238E27FC236}">
                  <a16:creationId xmlns:a16="http://schemas.microsoft.com/office/drawing/2014/main" id="{0D00A2C4-0E35-42B1-A20F-CDAE96895110}"/>
                </a:ext>
              </a:extLst>
            </p:cNvPr>
            <p:cNvSpPr/>
            <p:nvPr/>
          </p:nvSpPr>
          <p:spPr bwMode="gray">
            <a:xfrm>
              <a:off x="250826"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5" name="Rectangle 44">
              <a:extLst>
                <a:ext uri="{FF2B5EF4-FFF2-40B4-BE49-F238E27FC236}">
                  <a16:creationId xmlns:a16="http://schemas.microsoft.com/office/drawing/2014/main" id="{8EAFFF5E-9A08-4123-9C31-B1EC8B0C7FBB}"/>
                </a:ext>
              </a:extLst>
            </p:cNvPr>
            <p:cNvSpPr/>
            <p:nvPr/>
          </p:nvSpPr>
          <p:spPr bwMode="gray">
            <a:xfrm>
              <a:off x="2816018"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6" name="Rectangle 45">
              <a:extLst>
                <a:ext uri="{FF2B5EF4-FFF2-40B4-BE49-F238E27FC236}">
                  <a16:creationId xmlns:a16="http://schemas.microsoft.com/office/drawing/2014/main" id="{673F8D74-CFBB-4CC1-BDF9-55D4E23FB06F}"/>
                </a:ext>
              </a:extLst>
            </p:cNvPr>
            <p:cNvSpPr/>
            <p:nvPr/>
          </p:nvSpPr>
          <p:spPr bwMode="gray">
            <a:xfrm>
              <a:off x="5600633"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7" name="Rectangle 46">
              <a:extLst>
                <a:ext uri="{FF2B5EF4-FFF2-40B4-BE49-F238E27FC236}">
                  <a16:creationId xmlns:a16="http://schemas.microsoft.com/office/drawing/2014/main" id="{DC1770EF-604D-45C8-AE4C-69A725ED3839}"/>
                </a:ext>
              </a:extLst>
            </p:cNvPr>
            <p:cNvSpPr/>
            <p:nvPr/>
          </p:nvSpPr>
          <p:spPr bwMode="gray">
            <a:xfrm>
              <a:off x="8166207"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8" name="Rectangle 47">
              <a:extLst>
                <a:ext uri="{FF2B5EF4-FFF2-40B4-BE49-F238E27FC236}">
                  <a16:creationId xmlns:a16="http://schemas.microsoft.com/office/drawing/2014/main" id="{83C3DB84-7F45-4BC3-B43F-E918FFFDCC2C}"/>
                </a:ext>
              </a:extLst>
            </p:cNvPr>
            <p:cNvSpPr/>
            <p:nvPr/>
          </p:nvSpPr>
          <p:spPr bwMode="gray">
            <a:xfrm>
              <a:off x="196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49" name="Rectangle 48">
              <a:extLst>
                <a:ext uri="{FF2B5EF4-FFF2-40B4-BE49-F238E27FC236}">
                  <a16:creationId xmlns:a16="http://schemas.microsoft.com/office/drawing/2014/main" id="{27DD2D93-4F88-48FC-A1BF-A460399CAA82}"/>
                </a:ext>
              </a:extLst>
            </p:cNvPr>
            <p:cNvSpPr/>
            <p:nvPr/>
          </p:nvSpPr>
          <p:spPr bwMode="gray">
            <a:xfrm>
              <a:off x="367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0" name="Rectangle 49">
              <a:extLst>
                <a:ext uri="{FF2B5EF4-FFF2-40B4-BE49-F238E27FC236}">
                  <a16:creationId xmlns:a16="http://schemas.microsoft.com/office/drawing/2014/main" id="{38B55CC7-E218-40D3-8A5A-60DA19456EF6}"/>
                </a:ext>
              </a:extLst>
            </p:cNvPr>
            <p:cNvSpPr/>
            <p:nvPr/>
          </p:nvSpPr>
          <p:spPr bwMode="gray">
            <a:xfrm>
              <a:off x="5599113"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1" name="Rectangle 50">
              <a:extLst>
                <a:ext uri="{FF2B5EF4-FFF2-40B4-BE49-F238E27FC236}">
                  <a16:creationId xmlns:a16="http://schemas.microsoft.com/office/drawing/2014/main" id="{698D65A1-C638-4A4C-B42F-C586852656AD}"/>
                </a:ext>
              </a:extLst>
            </p:cNvPr>
            <p:cNvSpPr/>
            <p:nvPr/>
          </p:nvSpPr>
          <p:spPr bwMode="gray">
            <a:xfrm>
              <a:off x="7309497"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2" name="Rectangle 51">
              <a:extLst>
                <a:ext uri="{FF2B5EF4-FFF2-40B4-BE49-F238E27FC236}">
                  <a16:creationId xmlns:a16="http://schemas.microsoft.com/office/drawing/2014/main" id="{2107DD7C-FAFB-4804-A505-EF6DF39C9F3D}"/>
                </a:ext>
              </a:extLst>
            </p:cNvPr>
            <p:cNvSpPr/>
            <p:nvPr/>
          </p:nvSpPr>
          <p:spPr bwMode="gray">
            <a:xfrm>
              <a:off x="9020639"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3" name="Rectangle 52">
              <a:extLst>
                <a:ext uri="{FF2B5EF4-FFF2-40B4-BE49-F238E27FC236}">
                  <a16:creationId xmlns:a16="http://schemas.microsoft.com/office/drawing/2014/main" id="{8BE51B65-AFDA-43BD-9E30-43B1BF242C6C}"/>
                </a:ext>
              </a:extLst>
            </p:cNvPr>
            <p:cNvSpPr/>
            <p:nvPr/>
          </p:nvSpPr>
          <p:spPr bwMode="gray">
            <a:xfrm>
              <a:off x="250826"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4" name="Rectangle 53">
              <a:extLst>
                <a:ext uri="{FF2B5EF4-FFF2-40B4-BE49-F238E27FC236}">
                  <a16:creationId xmlns:a16="http://schemas.microsoft.com/office/drawing/2014/main" id="{0ABDAA0E-220C-48D8-B05B-C840975E4E07}"/>
                </a:ext>
              </a:extLst>
            </p:cNvPr>
            <p:cNvSpPr/>
            <p:nvPr/>
          </p:nvSpPr>
          <p:spPr bwMode="gray">
            <a:xfrm>
              <a:off x="3725957"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sp>
          <p:nvSpPr>
            <p:cNvPr id="55" name="Rectangle 54">
              <a:extLst>
                <a:ext uri="{FF2B5EF4-FFF2-40B4-BE49-F238E27FC236}">
                  <a16:creationId xmlns:a16="http://schemas.microsoft.com/office/drawing/2014/main" id="{F047E907-8FF5-4E61-8A12-94859560D026}"/>
                </a:ext>
              </a:extLst>
            </p:cNvPr>
            <p:cNvSpPr/>
            <p:nvPr/>
          </p:nvSpPr>
          <p:spPr bwMode="gray">
            <a:xfrm>
              <a:off x="7201088"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273" b="1" err="1">
                <a:solidFill>
                  <a:schemeClr val="tx1"/>
                </a:solidFill>
              </a:endParaRPr>
            </a:p>
          </p:txBody>
        </p:sp>
      </p:grpSp>
    </p:spTree>
    <p:extLst>
      <p:ext uri="{BB962C8B-B14F-4D97-AF65-F5344CB8AC3E}">
        <p14:creationId xmlns:p14="http://schemas.microsoft.com/office/powerpoint/2010/main" val="24977438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5699FB0-9D5B-48B6-9EBF-9491E2C6314E}"/>
              </a:ext>
            </a:extLst>
          </p:cNvPr>
          <p:cNvSpPr>
            <a:spLocks noGrp="1"/>
          </p:cNvSpPr>
          <p:nvPr>
            <p:ph type="dt" sz="half" idx="10"/>
          </p:nvPr>
        </p:nvSpPr>
        <p:spPr bwMode="gray"/>
        <p:txBody>
          <a:bodyPr/>
          <a:lstStyle/>
          <a:p>
            <a:fld id="{BE160FF4-C880-4E51-ABF2-1CF7D4A3857D}" type="datetimeFigureOut">
              <a:rPr lang="en-GB" smtClean="0"/>
              <a:t>05/08/2022</a:t>
            </a:fld>
            <a:endParaRPr lang="en-GB"/>
          </a:p>
        </p:txBody>
      </p:sp>
      <p:sp>
        <p:nvSpPr>
          <p:cNvPr id="4" name="Footer Placeholder 3">
            <a:extLst>
              <a:ext uri="{FF2B5EF4-FFF2-40B4-BE49-F238E27FC236}">
                <a16:creationId xmlns:a16="http://schemas.microsoft.com/office/drawing/2014/main" id="{3C5E29F2-5E4A-4AEC-8194-4B7E76C4EB09}"/>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89F1D33E-BF05-441F-AADC-80A9BDFC5616}"/>
              </a:ext>
            </a:extLst>
          </p:cNvPr>
          <p:cNvSpPr>
            <a:spLocks noGrp="1"/>
          </p:cNvSpPr>
          <p:nvPr>
            <p:ph type="sldNum" sz="quarter" idx="12"/>
          </p:nvPr>
        </p:nvSpPr>
        <p:spPr bwMode="gray"/>
        <p:txBody>
          <a:bodyPr/>
          <a:lstStyle/>
          <a:p>
            <a:fld id="{025E85F2-8016-47D7-98CC-4ABEF7DBCDAA}" type="slidenum">
              <a:rPr lang="en-GB" smtClean="0"/>
              <a:t>‹#›</a:t>
            </a:fld>
            <a:endParaRPr lang="en-GB"/>
          </a:p>
        </p:txBody>
      </p:sp>
      <p:sp>
        <p:nvSpPr>
          <p:cNvPr id="2" name="Title 1">
            <a:extLst>
              <a:ext uri="{FF2B5EF4-FFF2-40B4-BE49-F238E27FC236}">
                <a16:creationId xmlns:a16="http://schemas.microsoft.com/office/drawing/2014/main" id="{1C9CBA2A-48B0-4876-8013-FC72DEEE489C}"/>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928508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p:txBody>
          <a:bodyPr/>
          <a:lstStyle/>
          <a:p>
            <a:fld id="{B4D443A4-B825-4904-A8ED-482DF5F6B97A}" type="datetime1">
              <a:rPr lang="en-US" smtClean="0"/>
              <a:t>8/5/2022</a:t>
            </a:fld>
            <a:endParaRPr lang="en-US"/>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p:txBody>
          <a:bodyPr/>
          <a:lstStyle/>
          <a:p>
            <a:r>
              <a:rPr lang="en-US"/>
              <a:t>RBI Collections (c) 2022 </a:t>
            </a:r>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p:txBody>
          <a:bodyPr/>
          <a:lstStyle/>
          <a:p>
            <a:fld id="{8531A387-8DB4-42CE-AE8B-2DF94E4392E0}" type="slidenum">
              <a:rPr lang="en-US" smtClean="0"/>
              <a:pPr/>
              <a:t>‹#›</a:t>
            </a:fld>
            <a:endParaRPr lang="en-US"/>
          </a:p>
        </p:txBody>
      </p:sp>
    </p:spTree>
    <p:extLst>
      <p:ext uri="{BB962C8B-B14F-4D97-AF65-F5344CB8AC3E}">
        <p14:creationId xmlns:p14="http://schemas.microsoft.com/office/powerpoint/2010/main" val="3378857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8EAD-97A1-459F-A682-A928FA65FFEE}"/>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21B7B985-FBB1-4E96-91FB-C3EEE397EA23}"/>
              </a:ext>
            </a:extLst>
          </p:cNvPr>
          <p:cNvSpPr>
            <a:spLocks noGrp="1"/>
          </p:cNvSpPr>
          <p:nvPr>
            <p:ph type="dt" sz="half" idx="10"/>
          </p:nvPr>
        </p:nvSpPr>
        <p:spPr bwMode="gray"/>
        <p:txBody>
          <a:bodyPr/>
          <a:lstStyle/>
          <a:p>
            <a:fld id="{62FD28B9-50DF-49EE-9F6E-EE9A297A91D4}" type="datetime1">
              <a:rPr lang="en-US" smtClean="0"/>
              <a:t>8/5/2022</a:t>
            </a:fld>
            <a:endParaRPr lang="en-US"/>
          </a:p>
        </p:txBody>
      </p:sp>
      <p:sp>
        <p:nvSpPr>
          <p:cNvPr id="4" name="Footer Placeholder 3">
            <a:extLst>
              <a:ext uri="{FF2B5EF4-FFF2-40B4-BE49-F238E27FC236}">
                <a16:creationId xmlns:a16="http://schemas.microsoft.com/office/drawing/2014/main" id="{645DBB90-BB04-4A14-81A7-3011669FCB00}"/>
              </a:ext>
            </a:extLst>
          </p:cNvPr>
          <p:cNvSpPr>
            <a:spLocks noGrp="1"/>
          </p:cNvSpPr>
          <p:nvPr>
            <p:ph type="ftr" sz="quarter" idx="11"/>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1DBDF4FC-EE6A-47E1-9230-CEE06EBC7D59}"/>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grpSp>
        <p:nvGrpSpPr>
          <p:cNvPr id="23" name="Group 22">
            <a:extLst>
              <a:ext uri="{FF2B5EF4-FFF2-40B4-BE49-F238E27FC236}">
                <a16:creationId xmlns:a16="http://schemas.microsoft.com/office/drawing/2014/main" id="{D6089319-B08C-4E5F-9937-880876760C68}"/>
              </a:ext>
            </a:extLst>
          </p:cNvPr>
          <p:cNvGrpSpPr/>
          <p:nvPr/>
        </p:nvGrpSpPr>
        <p:grpSpPr>
          <a:xfrm>
            <a:off x="250825" y="1417638"/>
            <a:ext cx="10191748" cy="5500687"/>
            <a:chOff x="250825" y="1417638"/>
            <a:chExt cx="10191748" cy="5500687"/>
          </a:xfrm>
        </p:grpSpPr>
        <p:sp>
          <p:nvSpPr>
            <p:cNvPr id="6" name="Rectangle 5">
              <a:extLst>
                <a:ext uri="{FF2B5EF4-FFF2-40B4-BE49-F238E27FC236}">
                  <a16:creationId xmlns:a16="http://schemas.microsoft.com/office/drawing/2014/main" id="{4C5D46DC-563C-4D6E-BA4D-21D1D94C6CA9}"/>
                </a:ext>
              </a:extLst>
            </p:cNvPr>
            <p:cNvSpPr/>
            <p:nvPr/>
          </p:nvSpPr>
          <p:spPr bwMode="gray">
            <a:xfrm>
              <a:off x="6454305"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7" name="Rectangle 6">
              <a:extLst>
                <a:ext uri="{FF2B5EF4-FFF2-40B4-BE49-F238E27FC236}">
                  <a16:creationId xmlns:a16="http://schemas.microsoft.com/office/drawing/2014/main" id="{265C94C2-576E-4607-993E-4DFFEC02E3E6}"/>
                </a:ext>
              </a:extLst>
            </p:cNvPr>
            <p:cNvSpPr/>
            <p:nvPr/>
          </p:nvSpPr>
          <p:spPr bwMode="gray">
            <a:xfrm>
              <a:off x="5599113"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8" name="Rectangle 7">
              <a:extLst>
                <a:ext uri="{FF2B5EF4-FFF2-40B4-BE49-F238E27FC236}">
                  <a16:creationId xmlns:a16="http://schemas.microsoft.com/office/drawing/2014/main" id="{BBE994C3-B73F-46A6-9C66-4032CE97AFC0}"/>
                </a:ext>
              </a:extLst>
            </p:cNvPr>
            <p:cNvSpPr/>
            <p:nvPr/>
          </p:nvSpPr>
          <p:spPr bwMode="gray">
            <a:xfrm>
              <a:off x="7309497"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9" name="Rectangle 8">
              <a:extLst>
                <a:ext uri="{FF2B5EF4-FFF2-40B4-BE49-F238E27FC236}">
                  <a16:creationId xmlns:a16="http://schemas.microsoft.com/office/drawing/2014/main" id="{B93595B9-74BB-4234-B466-18A3B1CE6599}"/>
                </a:ext>
              </a:extLst>
            </p:cNvPr>
            <p:cNvSpPr/>
            <p:nvPr/>
          </p:nvSpPr>
          <p:spPr bwMode="gray">
            <a:xfrm>
              <a:off x="816468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0" name="Rectangle 9">
              <a:extLst>
                <a:ext uri="{FF2B5EF4-FFF2-40B4-BE49-F238E27FC236}">
                  <a16:creationId xmlns:a16="http://schemas.microsoft.com/office/drawing/2014/main" id="{A0D8F388-DA9E-42D5-B9C2-7A69CADEB089}"/>
                </a:ext>
              </a:extLst>
            </p:cNvPr>
            <p:cNvSpPr/>
            <p:nvPr/>
          </p:nvSpPr>
          <p:spPr bwMode="gray">
            <a:xfrm>
              <a:off x="901988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1" name="Rectangle 10">
              <a:extLst>
                <a:ext uri="{FF2B5EF4-FFF2-40B4-BE49-F238E27FC236}">
                  <a16:creationId xmlns:a16="http://schemas.microsoft.com/office/drawing/2014/main" id="{E63033BC-EFAC-4C75-904E-2F0954D1CDAE}"/>
                </a:ext>
              </a:extLst>
            </p:cNvPr>
            <p:cNvSpPr/>
            <p:nvPr/>
          </p:nvSpPr>
          <p:spPr bwMode="gray">
            <a:xfrm>
              <a:off x="987507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2" name="Rectangle 11">
              <a:extLst>
                <a:ext uri="{FF2B5EF4-FFF2-40B4-BE49-F238E27FC236}">
                  <a16:creationId xmlns:a16="http://schemas.microsoft.com/office/drawing/2014/main" id="{2EBE113C-87AD-4BD5-BFE3-04B7AC0F53DB}"/>
                </a:ext>
              </a:extLst>
            </p:cNvPr>
            <p:cNvSpPr/>
            <p:nvPr/>
          </p:nvSpPr>
          <p:spPr bwMode="gray">
            <a:xfrm>
              <a:off x="1105639"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3" name="Rectangle 12">
              <a:extLst>
                <a:ext uri="{FF2B5EF4-FFF2-40B4-BE49-F238E27FC236}">
                  <a16:creationId xmlns:a16="http://schemas.microsoft.com/office/drawing/2014/main" id="{212061E1-1CF5-433E-B8BA-4AB2BAE558E2}"/>
                </a:ext>
              </a:extLst>
            </p:cNvPr>
            <p:cNvSpPr/>
            <p:nvPr/>
          </p:nvSpPr>
          <p:spPr bwMode="gray">
            <a:xfrm>
              <a:off x="250828"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4" name="Rectangle 13">
              <a:extLst>
                <a:ext uri="{FF2B5EF4-FFF2-40B4-BE49-F238E27FC236}">
                  <a16:creationId xmlns:a16="http://schemas.microsoft.com/office/drawing/2014/main" id="{FF89C775-64D0-4B7D-A186-ADA299074E83}"/>
                </a:ext>
              </a:extLst>
            </p:cNvPr>
            <p:cNvSpPr/>
            <p:nvPr/>
          </p:nvSpPr>
          <p:spPr bwMode="gray">
            <a:xfrm>
              <a:off x="1960450"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5" name="Rectangle 14">
              <a:extLst>
                <a:ext uri="{FF2B5EF4-FFF2-40B4-BE49-F238E27FC236}">
                  <a16:creationId xmlns:a16="http://schemas.microsoft.com/office/drawing/2014/main" id="{43AA9B6A-152E-4749-A9DE-045012D38732}"/>
                </a:ext>
              </a:extLst>
            </p:cNvPr>
            <p:cNvSpPr/>
            <p:nvPr/>
          </p:nvSpPr>
          <p:spPr bwMode="gray">
            <a:xfrm>
              <a:off x="2815261"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6" name="Rectangle 15">
              <a:extLst>
                <a:ext uri="{FF2B5EF4-FFF2-40B4-BE49-F238E27FC236}">
                  <a16:creationId xmlns:a16="http://schemas.microsoft.com/office/drawing/2014/main" id="{C4AEBB30-FEE0-4848-995D-47037AAF7242}"/>
                </a:ext>
              </a:extLst>
            </p:cNvPr>
            <p:cNvSpPr/>
            <p:nvPr/>
          </p:nvSpPr>
          <p:spPr bwMode="gray">
            <a:xfrm>
              <a:off x="367007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7" name="Rectangle 16">
              <a:extLst>
                <a:ext uri="{FF2B5EF4-FFF2-40B4-BE49-F238E27FC236}">
                  <a16:creationId xmlns:a16="http://schemas.microsoft.com/office/drawing/2014/main" id="{3EB6E270-6332-42CB-AEFD-6B7F4E60BFA0}"/>
                </a:ext>
              </a:extLst>
            </p:cNvPr>
            <p:cNvSpPr/>
            <p:nvPr/>
          </p:nvSpPr>
          <p:spPr bwMode="gray">
            <a:xfrm>
              <a:off x="4524882" y="1417639"/>
              <a:ext cx="567502" cy="5500686"/>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8" name="Rectangle 17">
              <a:extLst>
                <a:ext uri="{FF2B5EF4-FFF2-40B4-BE49-F238E27FC236}">
                  <a16:creationId xmlns:a16="http://schemas.microsoft.com/office/drawing/2014/main" id="{C2DFE2BD-BA04-4962-9B2E-7E893ECA7D92}"/>
                </a:ext>
              </a:extLst>
            </p:cNvPr>
            <p:cNvSpPr/>
            <p:nvPr/>
          </p:nvSpPr>
          <p:spPr bwMode="gray">
            <a:xfrm>
              <a:off x="250828" y="1417639"/>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19" name="Rectangle 18">
              <a:extLst>
                <a:ext uri="{FF2B5EF4-FFF2-40B4-BE49-F238E27FC236}">
                  <a16:creationId xmlns:a16="http://schemas.microsoft.com/office/drawing/2014/main" id="{14D2556F-E251-41FE-9ECE-463FB6F17191}"/>
                </a:ext>
              </a:extLst>
            </p:cNvPr>
            <p:cNvSpPr/>
            <p:nvPr/>
          </p:nvSpPr>
          <p:spPr bwMode="gray">
            <a:xfrm>
              <a:off x="250828" y="4313987"/>
              <a:ext cx="567502" cy="2604338"/>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20" name="Rectangle 19">
              <a:extLst>
                <a:ext uri="{FF2B5EF4-FFF2-40B4-BE49-F238E27FC236}">
                  <a16:creationId xmlns:a16="http://schemas.microsoft.com/office/drawing/2014/main" id="{7BC968B3-85B3-41BF-A5B6-42AAE177EDDB}"/>
                </a:ext>
              </a:extLst>
            </p:cNvPr>
            <p:cNvSpPr/>
            <p:nvPr/>
          </p:nvSpPr>
          <p:spPr bwMode="gray">
            <a:xfrm>
              <a:off x="1105639" y="14176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21" name="Rectangle 20">
              <a:extLst>
                <a:ext uri="{FF2B5EF4-FFF2-40B4-BE49-F238E27FC236}">
                  <a16:creationId xmlns:a16="http://schemas.microsoft.com/office/drawing/2014/main" id="{2CF0D292-44CB-40B5-96ED-B1C49E11DE89}"/>
                </a:ext>
              </a:extLst>
            </p:cNvPr>
            <p:cNvSpPr/>
            <p:nvPr/>
          </p:nvSpPr>
          <p:spPr bwMode="gray">
            <a:xfrm>
              <a:off x="1105639" y="33485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22" name="Rectangle 21">
              <a:extLst>
                <a:ext uri="{FF2B5EF4-FFF2-40B4-BE49-F238E27FC236}">
                  <a16:creationId xmlns:a16="http://schemas.microsoft.com/office/drawing/2014/main" id="{D2F43A45-D938-448D-9DE2-B9D4A18528CC}"/>
                </a:ext>
              </a:extLst>
            </p:cNvPr>
            <p:cNvSpPr/>
            <p:nvPr/>
          </p:nvSpPr>
          <p:spPr bwMode="gray">
            <a:xfrm>
              <a:off x="1105639" y="5279438"/>
              <a:ext cx="567502" cy="1638887"/>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24" name="Rectangle 23">
              <a:extLst>
                <a:ext uri="{FF2B5EF4-FFF2-40B4-BE49-F238E27FC236}">
                  <a16:creationId xmlns:a16="http://schemas.microsoft.com/office/drawing/2014/main" id="{C7CE0AB1-91CF-4761-89CB-E80B4914BFFC}"/>
                </a:ext>
              </a:extLst>
            </p:cNvPr>
            <p:cNvSpPr/>
            <p:nvPr/>
          </p:nvSpPr>
          <p:spPr bwMode="gray">
            <a:xfrm>
              <a:off x="250825" y="1417639"/>
              <a:ext cx="4841559"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25" name="Rectangle 24">
              <a:extLst>
                <a:ext uri="{FF2B5EF4-FFF2-40B4-BE49-F238E27FC236}">
                  <a16:creationId xmlns:a16="http://schemas.microsoft.com/office/drawing/2014/main" id="{8B70AD62-414C-4CA1-AA29-64A3E9214BEA}"/>
                </a:ext>
              </a:extLst>
            </p:cNvPr>
            <p:cNvSpPr/>
            <p:nvPr/>
          </p:nvSpPr>
          <p:spPr bwMode="gray">
            <a:xfrm>
              <a:off x="5599113" y="1417639"/>
              <a:ext cx="4841848"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31" name="Rectangle 30">
              <a:extLst>
                <a:ext uri="{FF2B5EF4-FFF2-40B4-BE49-F238E27FC236}">
                  <a16:creationId xmlns:a16="http://schemas.microsoft.com/office/drawing/2014/main" id="{8792EE1E-C406-433F-A032-F35E0771A8C0}"/>
                </a:ext>
              </a:extLst>
            </p:cNvPr>
            <p:cNvSpPr/>
            <p:nvPr/>
          </p:nvSpPr>
          <p:spPr bwMode="gray">
            <a:xfrm>
              <a:off x="250826"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36" name="Rectangle 35">
              <a:extLst>
                <a:ext uri="{FF2B5EF4-FFF2-40B4-BE49-F238E27FC236}">
                  <a16:creationId xmlns:a16="http://schemas.microsoft.com/office/drawing/2014/main" id="{0D00A2C4-0E35-42B1-A20F-CDAE96895110}"/>
                </a:ext>
              </a:extLst>
            </p:cNvPr>
            <p:cNvSpPr/>
            <p:nvPr/>
          </p:nvSpPr>
          <p:spPr bwMode="gray">
            <a:xfrm>
              <a:off x="250826"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5" name="Rectangle 44">
              <a:extLst>
                <a:ext uri="{FF2B5EF4-FFF2-40B4-BE49-F238E27FC236}">
                  <a16:creationId xmlns:a16="http://schemas.microsoft.com/office/drawing/2014/main" id="{8EAFFF5E-9A08-4123-9C31-B1EC8B0C7FBB}"/>
                </a:ext>
              </a:extLst>
            </p:cNvPr>
            <p:cNvSpPr/>
            <p:nvPr/>
          </p:nvSpPr>
          <p:spPr bwMode="gray">
            <a:xfrm>
              <a:off x="2816018"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6" name="Rectangle 45">
              <a:extLst>
                <a:ext uri="{FF2B5EF4-FFF2-40B4-BE49-F238E27FC236}">
                  <a16:creationId xmlns:a16="http://schemas.microsoft.com/office/drawing/2014/main" id="{673F8D74-CFBB-4CC1-BDF9-55D4E23FB06F}"/>
                </a:ext>
              </a:extLst>
            </p:cNvPr>
            <p:cNvSpPr/>
            <p:nvPr/>
          </p:nvSpPr>
          <p:spPr bwMode="gray">
            <a:xfrm>
              <a:off x="5600633"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7" name="Rectangle 46">
              <a:extLst>
                <a:ext uri="{FF2B5EF4-FFF2-40B4-BE49-F238E27FC236}">
                  <a16:creationId xmlns:a16="http://schemas.microsoft.com/office/drawing/2014/main" id="{DC1770EF-604D-45C8-AE4C-69A725ED3839}"/>
                </a:ext>
              </a:extLst>
            </p:cNvPr>
            <p:cNvSpPr/>
            <p:nvPr/>
          </p:nvSpPr>
          <p:spPr bwMode="gray">
            <a:xfrm>
              <a:off x="8166207" y="2820605"/>
              <a:ext cx="227636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8" name="Rectangle 47">
              <a:extLst>
                <a:ext uri="{FF2B5EF4-FFF2-40B4-BE49-F238E27FC236}">
                  <a16:creationId xmlns:a16="http://schemas.microsoft.com/office/drawing/2014/main" id="{83C3DB84-7F45-4BC3-B43F-E918FFFDCC2C}"/>
                </a:ext>
              </a:extLst>
            </p:cNvPr>
            <p:cNvSpPr/>
            <p:nvPr/>
          </p:nvSpPr>
          <p:spPr bwMode="gray">
            <a:xfrm>
              <a:off x="196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49" name="Rectangle 48">
              <a:extLst>
                <a:ext uri="{FF2B5EF4-FFF2-40B4-BE49-F238E27FC236}">
                  <a16:creationId xmlns:a16="http://schemas.microsoft.com/office/drawing/2014/main" id="{27DD2D93-4F88-48FC-A1BF-A460399CAA82}"/>
                </a:ext>
              </a:extLst>
            </p:cNvPr>
            <p:cNvSpPr/>
            <p:nvPr/>
          </p:nvSpPr>
          <p:spPr bwMode="gray">
            <a:xfrm>
              <a:off x="3670450"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0" name="Rectangle 49">
              <a:extLst>
                <a:ext uri="{FF2B5EF4-FFF2-40B4-BE49-F238E27FC236}">
                  <a16:creationId xmlns:a16="http://schemas.microsoft.com/office/drawing/2014/main" id="{38B55CC7-E218-40D3-8A5A-60DA19456EF6}"/>
                </a:ext>
              </a:extLst>
            </p:cNvPr>
            <p:cNvSpPr/>
            <p:nvPr/>
          </p:nvSpPr>
          <p:spPr bwMode="gray">
            <a:xfrm>
              <a:off x="5599113"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1" name="Rectangle 50">
              <a:extLst>
                <a:ext uri="{FF2B5EF4-FFF2-40B4-BE49-F238E27FC236}">
                  <a16:creationId xmlns:a16="http://schemas.microsoft.com/office/drawing/2014/main" id="{698D65A1-C638-4A4C-B42F-C586852656AD}"/>
                </a:ext>
              </a:extLst>
            </p:cNvPr>
            <p:cNvSpPr/>
            <p:nvPr/>
          </p:nvSpPr>
          <p:spPr bwMode="gray">
            <a:xfrm>
              <a:off x="7309497"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2" name="Rectangle 51">
              <a:extLst>
                <a:ext uri="{FF2B5EF4-FFF2-40B4-BE49-F238E27FC236}">
                  <a16:creationId xmlns:a16="http://schemas.microsoft.com/office/drawing/2014/main" id="{2107DD7C-FAFB-4804-A505-EF6DF39C9F3D}"/>
                </a:ext>
              </a:extLst>
            </p:cNvPr>
            <p:cNvSpPr/>
            <p:nvPr/>
          </p:nvSpPr>
          <p:spPr bwMode="gray">
            <a:xfrm>
              <a:off x="9020639" y="3522087"/>
              <a:ext cx="1421934"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3" name="Rectangle 52">
              <a:extLst>
                <a:ext uri="{FF2B5EF4-FFF2-40B4-BE49-F238E27FC236}">
                  <a16:creationId xmlns:a16="http://schemas.microsoft.com/office/drawing/2014/main" id="{8BE51B65-AFDA-43BD-9E30-43B1BF242C6C}"/>
                </a:ext>
              </a:extLst>
            </p:cNvPr>
            <p:cNvSpPr/>
            <p:nvPr/>
          </p:nvSpPr>
          <p:spPr bwMode="gray">
            <a:xfrm>
              <a:off x="250826"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4" name="Rectangle 53">
              <a:extLst>
                <a:ext uri="{FF2B5EF4-FFF2-40B4-BE49-F238E27FC236}">
                  <a16:creationId xmlns:a16="http://schemas.microsoft.com/office/drawing/2014/main" id="{0ABDAA0E-220C-48D8-B05B-C840975E4E07}"/>
                </a:ext>
              </a:extLst>
            </p:cNvPr>
            <p:cNvSpPr/>
            <p:nvPr/>
          </p:nvSpPr>
          <p:spPr bwMode="gray">
            <a:xfrm>
              <a:off x="3725957"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sp>
          <p:nvSpPr>
            <p:cNvPr id="55" name="Rectangle 54">
              <a:extLst>
                <a:ext uri="{FF2B5EF4-FFF2-40B4-BE49-F238E27FC236}">
                  <a16:creationId xmlns:a16="http://schemas.microsoft.com/office/drawing/2014/main" id="{F047E907-8FF5-4E61-8A12-94859560D026}"/>
                </a:ext>
              </a:extLst>
            </p:cNvPr>
            <p:cNvSpPr/>
            <p:nvPr/>
          </p:nvSpPr>
          <p:spPr bwMode="gray">
            <a:xfrm>
              <a:off x="7201088" y="2119122"/>
              <a:ext cx="3240536" cy="238334"/>
            </a:xfrm>
            <a:prstGeom prst="rect">
              <a:avLst/>
            </a:prstGeom>
            <a:solidFill>
              <a:srgbClr val="FF1414">
                <a:alpha val="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AT" sz="1600" b="1" err="1">
                <a:solidFill>
                  <a:schemeClr val="tx1"/>
                </a:solidFill>
              </a:endParaRPr>
            </a:p>
          </p:txBody>
        </p:sp>
      </p:grpSp>
    </p:spTree>
    <p:extLst>
      <p:ext uri="{BB962C8B-B14F-4D97-AF65-F5344CB8AC3E}">
        <p14:creationId xmlns:p14="http://schemas.microsoft.com/office/powerpoint/2010/main" val="847414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93922" name="Rectangle 2"/>
          <p:cNvSpPr>
            <a:spLocks noChangeArrowheads="1"/>
          </p:cNvSpPr>
          <p:nvPr/>
        </p:nvSpPr>
        <p:spPr bwMode="auto">
          <a:xfrm>
            <a:off x="193649" y="98020"/>
            <a:ext cx="10295825" cy="892649"/>
          </a:xfrm>
          <a:prstGeom prst="rect">
            <a:avLst/>
          </a:prstGeom>
          <a:solidFill>
            <a:schemeClr val="accent1"/>
          </a:solidFill>
          <a:ln w="9525">
            <a:noFill/>
            <a:miter lim="800000"/>
            <a:headEnd/>
            <a:tailEnd/>
          </a:ln>
          <a:effectLst/>
        </p:spPr>
        <p:txBody>
          <a:bodyPr wrap="none" anchor="ctr"/>
          <a:lstStyle/>
          <a:p>
            <a:endParaRPr lang="hr-HR" sz="1985"/>
          </a:p>
        </p:txBody>
      </p:sp>
      <p:sp>
        <p:nvSpPr>
          <p:cNvPr id="593927" name="Line 7"/>
          <p:cNvSpPr>
            <a:spLocks noChangeShapeType="1"/>
          </p:cNvSpPr>
          <p:nvPr/>
        </p:nvSpPr>
        <p:spPr bwMode="auto">
          <a:xfrm>
            <a:off x="193649" y="7240960"/>
            <a:ext cx="10312962" cy="0"/>
          </a:xfrm>
          <a:prstGeom prst="line">
            <a:avLst/>
          </a:prstGeom>
          <a:noFill/>
          <a:ln w="19050">
            <a:solidFill>
              <a:schemeClr val="accent1"/>
            </a:solidFill>
            <a:round/>
            <a:headEnd/>
            <a:tailEnd/>
          </a:ln>
          <a:effectLst/>
        </p:spPr>
        <p:txBody>
          <a:bodyPr lIns="99229" tIns="51599" rIns="99229" bIns="51599">
            <a:spAutoFit/>
          </a:bodyPr>
          <a:lstStyle/>
          <a:p>
            <a:endParaRPr lang="hr-HR" sz="1985"/>
          </a:p>
        </p:txBody>
      </p:sp>
      <p:sp>
        <p:nvSpPr>
          <p:cNvPr id="593929" name="Rectangle 9"/>
          <p:cNvSpPr>
            <a:spLocks noGrp="1" noChangeArrowheads="1"/>
          </p:cNvSpPr>
          <p:nvPr>
            <p:ph type="dt" sz="half" idx="2"/>
          </p:nvPr>
        </p:nvSpPr>
        <p:spPr/>
        <p:txBody>
          <a:bodyPr/>
          <a:lstStyle>
            <a:lvl1pPr>
              <a:defRPr/>
            </a:lvl1pPr>
          </a:lstStyle>
          <a:p>
            <a:fld id="{8D98F881-F2F1-4A0B-B548-82BEDC4226B4}" type="datetime1">
              <a:rPr lang="en-US" smtClean="0"/>
              <a:t>8/5/2022</a:t>
            </a:fld>
            <a:endParaRPr lang="de-AT"/>
          </a:p>
        </p:txBody>
      </p:sp>
      <p:sp>
        <p:nvSpPr>
          <p:cNvPr id="593930" name="Rectangle 10"/>
          <p:cNvSpPr>
            <a:spLocks noGrp="1" noChangeArrowheads="1"/>
          </p:cNvSpPr>
          <p:nvPr>
            <p:ph type="sldNum" sz="quarter" idx="4"/>
          </p:nvPr>
        </p:nvSpPr>
        <p:spPr/>
        <p:txBody>
          <a:bodyPr/>
          <a:lstStyle>
            <a:lvl1pPr>
              <a:defRPr/>
            </a:lvl1pPr>
          </a:lstStyle>
          <a:p>
            <a:fld id="{5AC52B94-6694-43C8-971E-32458A4279AD}" type="slidenum">
              <a:rPr lang="de-AT" smtClean="0"/>
              <a:pPr/>
              <a:t>‹#›</a:t>
            </a:fld>
            <a:endParaRPr lang="de-AT"/>
          </a:p>
        </p:txBody>
      </p:sp>
      <p:sp>
        <p:nvSpPr>
          <p:cNvPr id="593932" name="Title Placeholder 25"/>
          <p:cNvSpPr>
            <a:spLocks noGrp="1"/>
          </p:cNvSpPr>
          <p:nvPr>
            <p:ph type="ctrTitle"/>
          </p:nvPr>
        </p:nvSpPr>
        <p:spPr>
          <a:xfrm>
            <a:off x="193649" y="1585769"/>
            <a:ext cx="10295825" cy="3967913"/>
          </a:xfrm>
        </p:spPr>
        <p:txBody>
          <a:bodyPr lIns="36000"/>
          <a:lstStyle>
            <a:lvl1pPr algn="ctr">
              <a:defRPr sz="3969"/>
            </a:lvl1pPr>
          </a:lstStyle>
          <a:p>
            <a:r>
              <a:rPr lang="de-AT"/>
              <a:t>Titelmasterformat durch Klicken bearbeiten</a:t>
            </a:r>
          </a:p>
        </p:txBody>
      </p:sp>
      <p:pic>
        <p:nvPicPr>
          <p:cNvPr id="9" name="Picture 3"/>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70697" y="315028"/>
            <a:ext cx="1933969" cy="496146"/>
          </a:xfrm>
          <a:prstGeom prst="rect">
            <a:avLst/>
          </a:prstGeom>
          <a:noFill/>
          <a:ln w="9525">
            <a:noFill/>
            <a:miter lim="800000"/>
            <a:headEnd/>
            <a:tailEnd/>
          </a:ln>
          <a:effectLst/>
        </p:spPr>
      </p:pic>
    </p:spTree>
    <p:extLst>
      <p:ext uri="{BB962C8B-B14F-4D97-AF65-F5344CB8AC3E}">
        <p14:creationId xmlns:p14="http://schemas.microsoft.com/office/powerpoint/2010/main" val="2253138768"/>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CF09BB87-C944-42EE-8990-7DA962C1CFCB}" type="datetime1">
              <a:rPr lang="en-US" smtClean="0"/>
              <a:t>8/5/2022</a:t>
            </a:fld>
            <a:endParaRPr lang="de-AT"/>
          </a:p>
        </p:txBody>
      </p:sp>
      <p:sp>
        <p:nvSpPr>
          <p:cNvPr id="5" name="Slide Number Placeholder 4"/>
          <p:cNvSpPr>
            <a:spLocks noGrp="1"/>
          </p:cNvSpPr>
          <p:nvPr>
            <p:ph type="sldNum" sz="quarter" idx="11"/>
          </p:nvPr>
        </p:nvSpPr>
        <p:spPr/>
        <p:txBody>
          <a:bodyPr/>
          <a:lstStyle>
            <a:lvl1pPr>
              <a:defRPr/>
            </a:lvl1pPr>
          </a:lstStyle>
          <a:p>
            <a:fld id="{33600263-3FCC-4688-8B89-4F0B6EC606B6}" type="slidenum">
              <a:rPr lang="de-AT" smtClean="0"/>
              <a:pPr/>
              <a:t>‹#›</a:t>
            </a:fld>
            <a:endParaRPr lang="de-AT"/>
          </a:p>
        </p:txBody>
      </p:sp>
    </p:spTree>
    <p:extLst>
      <p:ext uri="{BB962C8B-B14F-4D97-AF65-F5344CB8AC3E}">
        <p14:creationId xmlns:p14="http://schemas.microsoft.com/office/powerpoint/2010/main" val="2635249629"/>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8" y="4858815"/>
            <a:ext cx="9089390" cy="1501751"/>
          </a:xfrm>
        </p:spPr>
        <p:txBody>
          <a:bodyPr anchor="t"/>
          <a:lstStyle>
            <a:lvl1pPr algn="l">
              <a:defRPr sz="4410" b="1" cap="all"/>
            </a:lvl1pPr>
          </a:lstStyle>
          <a:p>
            <a:r>
              <a:rPr lang="en-US"/>
              <a:t>Click to edit Master title style</a:t>
            </a:r>
            <a:endParaRPr lang="hr-HR"/>
          </a:p>
        </p:txBody>
      </p:sp>
      <p:sp>
        <p:nvSpPr>
          <p:cNvPr id="3" name="Text Placeholder 2"/>
          <p:cNvSpPr>
            <a:spLocks noGrp="1"/>
          </p:cNvSpPr>
          <p:nvPr>
            <p:ph type="body" idx="1"/>
          </p:nvPr>
        </p:nvSpPr>
        <p:spPr>
          <a:xfrm>
            <a:off x="844848"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44E9129-129C-4709-ADCA-785400C02C69}" type="datetime1">
              <a:rPr lang="en-US" smtClean="0"/>
              <a:t>8/5/2022</a:t>
            </a:fld>
            <a:endParaRPr lang="de-AT"/>
          </a:p>
        </p:txBody>
      </p:sp>
      <p:sp>
        <p:nvSpPr>
          <p:cNvPr id="5" name="Slide Number Placeholder 4"/>
          <p:cNvSpPr>
            <a:spLocks noGrp="1"/>
          </p:cNvSpPr>
          <p:nvPr>
            <p:ph type="sldNum" sz="quarter" idx="11"/>
          </p:nvPr>
        </p:nvSpPr>
        <p:spPr/>
        <p:txBody>
          <a:bodyPr/>
          <a:lstStyle>
            <a:lvl1pPr>
              <a:defRPr/>
            </a:lvl1pPr>
          </a:lstStyle>
          <a:p>
            <a:fld id="{BCE0C8D3-9A9B-44A4-B903-C06E0F0563A6}" type="slidenum">
              <a:rPr lang="de-AT" smtClean="0"/>
              <a:pPr/>
              <a:t>‹#›</a:t>
            </a:fld>
            <a:endParaRPr lang="de-AT"/>
          </a:p>
        </p:txBody>
      </p:sp>
    </p:spTree>
    <p:extLst>
      <p:ext uri="{BB962C8B-B14F-4D97-AF65-F5344CB8AC3E}">
        <p14:creationId xmlns:p14="http://schemas.microsoft.com/office/powerpoint/2010/main" val="3811785365"/>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193649" y="1387986"/>
            <a:ext cx="5065656" cy="5555428"/>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5423818" y="1387986"/>
            <a:ext cx="5065656" cy="5555428"/>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lvl1pPr>
              <a:defRPr/>
            </a:lvl1pPr>
          </a:lstStyle>
          <a:p>
            <a:fld id="{E703F27A-0B36-4E5C-AB26-7045395039B5}" type="datetime1">
              <a:rPr lang="en-US" smtClean="0"/>
              <a:t>8/5/2022</a:t>
            </a:fld>
            <a:endParaRPr lang="de-AT"/>
          </a:p>
        </p:txBody>
      </p:sp>
      <p:sp>
        <p:nvSpPr>
          <p:cNvPr id="6" name="Slide Number Placeholder 5"/>
          <p:cNvSpPr>
            <a:spLocks noGrp="1"/>
          </p:cNvSpPr>
          <p:nvPr>
            <p:ph type="sldNum" sz="quarter" idx="11"/>
          </p:nvPr>
        </p:nvSpPr>
        <p:spPr/>
        <p:txBody>
          <a:bodyPr/>
          <a:lstStyle>
            <a:lvl1pPr>
              <a:defRPr/>
            </a:lvl1pPr>
          </a:lstStyle>
          <a:p>
            <a:fld id="{A2C3D575-8156-4024-A1EE-F1ED56314ED8}" type="slidenum">
              <a:rPr lang="de-AT" smtClean="0"/>
              <a:pPr/>
              <a:t>‹#›</a:t>
            </a:fld>
            <a:endParaRPr lang="de-AT"/>
          </a:p>
        </p:txBody>
      </p:sp>
    </p:spTree>
    <p:extLst>
      <p:ext uri="{BB962C8B-B14F-4D97-AF65-F5344CB8AC3E}">
        <p14:creationId xmlns:p14="http://schemas.microsoft.com/office/powerpoint/2010/main" val="3954793154"/>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534670" y="1692533"/>
            <a:ext cx="4724633"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4" name="Content Placeholder 3"/>
          <p:cNvSpPr>
            <a:spLocks noGrp="1"/>
          </p:cNvSpPr>
          <p:nvPr>
            <p:ph sz="half" idx="2"/>
          </p:nvPr>
        </p:nvSpPr>
        <p:spPr>
          <a:xfrm>
            <a:off x="534670" y="2397901"/>
            <a:ext cx="4724633"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5432387" y="1692533"/>
            <a:ext cx="4726346"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32387" y="2397901"/>
            <a:ext cx="4726346"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lvl1pPr>
              <a:defRPr/>
            </a:lvl1pPr>
          </a:lstStyle>
          <a:p>
            <a:fld id="{9B0A6830-F8D8-4882-901B-CEF247137B0B}" type="datetime1">
              <a:rPr lang="en-US" smtClean="0"/>
              <a:t>8/5/2022</a:t>
            </a:fld>
            <a:endParaRPr lang="de-AT"/>
          </a:p>
        </p:txBody>
      </p:sp>
      <p:sp>
        <p:nvSpPr>
          <p:cNvPr id="8" name="Slide Number Placeholder 7"/>
          <p:cNvSpPr>
            <a:spLocks noGrp="1"/>
          </p:cNvSpPr>
          <p:nvPr>
            <p:ph type="sldNum" sz="quarter" idx="11"/>
          </p:nvPr>
        </p:nvSpPr>
        <p:spPr/>
        <p:txBody>
          <a:bodyPr/>
          <a:lstStyle>
            <a:lvl1pPr>
              <a:defRPr/>
            </a:lvl1pPr>
          </a:lstStyle>
          <a:p>
            <a:fld id="{A4986EBF-7C56-462D-9956-A1833D23E88E}" type="slidenum">
              <a:rPr lang="de-AT" smtClean="0"/>
              <a:pPr/>
              <a:t>‹#›</a:t>
            </a:fld>
            <a:endParaRPr lang="de-AT"/>
          </a:p>
        </p:txBody>
      </p:sp>
    </p:spTree>
    <p:extLst>
      <p:ext uri="{BB962C8B-B14F-4D97-AF65-F5344CB8AC3E}">
        <p14:creationId xmlns:p14="http://schemas.microsoft.com/office/powerpoint/2010/main" val="1145154784"/>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lvl1pPr>
              <a:defRPr/>
            </a:lvl1pPr>
          </a:lstStyle>
          <a:p>
            <a:fld id="{8DE8E985-EF65-40E4-9DC0-9C7150A8DE34}" type="datetime1">
              <a:rPr lang="en-US" smtClean="0"/>
              <a:t>8/5/2022</a:t>
            </a:fld>
            <a:endParaRPr lang="de-AT"/>
          </a:p>
        </p:txBody>
      </p:sp>
      <p:sp>
        <p:nvSpPr>
          <p:cNvPr id="4" name="Slide Number Placeholder 3"/>
          <p:cNvSpPr>
            <a:spLocks noGrp="1"/>
          </p:cNvSpPr>
          <p:nvPr>
            <p:ph type="sldNum" sz="quarter" idx="11"/>
          </p:nvPr>
        </p:nvSpPr>
        <p:spPr/>
        <p:txBody>
          <a:bodyPr/>
          <a:lstStyle>
            <a:lvl1pPr>
              <a:defRPr/>
            </a:lvl1pPr>
          </a:lstStyle>
          <a:p>
            <a:fld id="{7263BF17-C3E3-4082-AC21-C5463B2B0745}" type="slidenum">
              <a:rPr lang="de-AT" smtClean="0"/>
              <a:pPr/>
              <a:t>‹#›</a:t>
            </a:fld>
            <a:endParaRPr lang="de-AT"/>
          </a:p>
        </p:txBody>
      </p:sp>
    </p:spTree>
    <p:extLst>
      <p:ext uri="{BB962C8B-B14F-4D97-AF65-F5344CB8AC3E}">
        <p14:creationId xmlns:p14="http://schemas.microsoft.com/office/powerpoint/2010/main" val="4247289230"/>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A6ED192-5F48-414E-A6A7-1664EA4C6C17}" type="datetime1">
              <a:rPr lang="en-US" smtClean="0"/>
              <a:t>8/5/2022</a:t>
            </a:fld>
            <a:endParaRPr lang="de-AT"/>
          </a:p>
        </p:txBody>
      </p:sp>
      <p:sp>
        <p:nvSpPr>
          <p:cNvPr id="3" name="Slide Number Placeholder 2"/>
          <p:cNvSpPr>
            <a:spLocks noGrp="1"/>
          </p:cNvSpPr>
          <p:nvPr>
            <p:ph type="sldNum" sz="quarter" idx="11"/>
          </p:nvPr>
        </p:nvSpPr>
        <p:spPr/>
        <p:txBody>
          <a:bodyPr/>
          <a:lstStyle>
            <a:lvl1pPr>
              <a:defRPr/>
            </a:lvl1pPr>
          </a:lstStyle>
          <a:p>
            <a:fld id="{7CAD7C18-535E-4E61-8E65-61B65D7D75E6}" type="slidenum">
              <a:rPr lang="de-AT" smtClean="0"/>
              <a:pPr/>
              <a:t>‹#›</a:t>
            </a:fld>
            <a:endParaRPr lang="de-AT"/>
          </a:p>
        </p:txBody>
      </p:sp>
    </p:spTree>
    <p:extLst>
      <p:ext uri="{BB962C8B-B14F-4D97-AF65-F5344CB8AC3E}">
        <p14:creationId xmlns:p14="http://schemas.microsoft.com/office/powerpoint/2010/main" val="26504598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A4473CB7-D0F9-4BF0-BF58-7F86CC4F67C5}"/>
              </a:ext>
            </a:extLst>
          </p:cNvPr>
          <p:cNvGraphicFramePr>
            <a:graphicFrameLocks noChangeAspect="1"/>
          </p:cNvGraphicFramePr>
          <p:nvPr>
            <p:custDataLst>
              <p:tags r:id="rId1"/>
            </p:custDataLst>
            <p:extLst>
              <p:ext uri="{D42A27DB-BD31-4B8C-83A1-F6EECF244321}">
                <p14:modId xmlns:p14="http://schemas.microsoft.com/office/powerpoint/2010/main" val="3333272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16" name="Object 15" hidden="1">
                        <a:extLst>
                          <a:ext uri="{FF2B5EF4-FFF2-40B4-BE49-F238E27FC236}">
                            <a16:creationId xmlns:a16="http://schemas.microsoft.com/office/drawing/2014/main" id="{A4473CB7-D0F9-4BF0-BF58-7F86CC4F67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228C937-DB77-4CE8-ADD8-1F4E13233D6D}"/>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3" name="Date Placeholder 2">
            <a:extLst>
              <a:ext uri="{FF2B5EF4-FFF2-40B4-BE49-F238E27FC236}">
                <a16:creationId xmlns:a16="http://schemas.microsoft.com/office/drawing/2014/main" id="{A352E422-A9C9-4AFF-8415-E1024DA8B80E}"/>
              </a:ext>
            </a:extLst>
          </p:cNvPr>
          <p:cNvSpPr>
            <a:spLocks noGrp="1"/>
          </p:cNvSpPr>
          <p:nvPr>
            <p:ph type="dt" sz="half" idx="10"/>
          </p:nvPr>
        </p:nvSpPr>
        <p:spPr bwMode="gray"/>
        <p:txBody>
          <a:bodyPr/>
          <a:lstStyle/>
          <a:p>
            <a:fld id="{1CF9FBA5-E152-4E4E-BA53-B0F3C84D2338}" type="datetime1">
              <a:rPr lang="en-US" smtClean="0"/>
              <a:t>8/5/2022</a:t>
            </a:fld>
            <a:endParaRPr lang="en-US"/>
          </a:p>
        </p:txBody>
      </p:sp>
      <p:sp>
        <p:nvSpPr>
          <p:cNvPr id="4" name="Footer Placeholder 3">
            <a:extLst>
              <a:ext uri="{FF2B5EF4-FFF2-40B4-BE49-F238E27FC236}">
                <a16:creationId xmlns:a16="http://schemas.microsoft.com/office/drawing/2014/main" id="{A4B6E761-9F7F-4492-A041-5B5D2F1BE2BF}"/>
              </a:ext>
            </a:extLst>
          </p:cNvPr>
          <p:cNvSpPr>
            <a:spLocks noGrp="1"/>
          </p:cNvSpPr>
          <p:nvPr>
            <p:ph type="ftr" sz="quarter" idx="11"/>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A5453EC3-E63D-4DEE-96B1-DC1FF28E2186}"/>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
        <p:nvSpPr>
          <p:cNvPr id="6" name="Text Placeholder 3">
            <a:extLst>
              <a:ext uri="{FF2B5EF4-FFF2-40B4-BE49-F238E27FC236}">
                <a16:creationId xmlns:a16="http://schemas.microsoft.com/office/drawing/2014/main" id="{75FF1E81-B6FC-4E17-91FD-4C415821C89C}"/>
              </a:ext>
            </a:extLst>
          </p:cNvPr>
          <p:cNvSpPr>
            <a:spLocks noGrp="1"/>
          </p:cNvSpPr>
          <p:nvPr>
            <p:ph type="body" sz="quarter" idx="17"/>
          </p:nvPr>
        </p:nvSpPr>
        <p:spPr bwMode="gray">
          <a:xfrm>
            <a:off x="849312" y="1420019"/>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38517007-7160-436B-AEE3-5CB0C9EE5B6C}"/>
              </a:ext>
            </a:extLst>
          </p:cNvPr>
          <p:cNvSpPr>
            <a:spLocks noGrp="1"/>
          </p:cNvSpPr>
          <p:nvPr>
            <p:ph type="body" sz="quarter" idx="18"/>
          </p:nvPr>
        </p:nvSpPr>
        <p:spPr bwMode="gray">
          <a:xfrm>
            <a:off x="849312" y="2376328"/>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7E6E6B9-5A6D-483D-9427-A8A7C8CEC0A0}"/>
              </a:ext>
            </a:extLst>
          </p:cNvPr>
          <p:cNvSpPr>
            <a:spLocks noGrp="1"/>
          </p:cNvSpPr>
          <p:nvPr>
            <p:ph type="body" sz="quarter" idx="19"/>
          </p:nvPr>
        </p:nvSpPr>
        <p:spPr bwMode="gray">
          <a:xfrm>
            <a:off x="849312" y="3332637"/>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5D8365E9-2965-48D0-B78D-AE4551692974}"/>
              </a:ext>
            </a:extLst>
          </p:cNvPr>
          <p:cNvSpPr>
            <a:spLocks noGrp="1"/>
          </p:cNvSpPr>
          <p:nvPr>
            <p:ph type="body" sz="quarter" idx="20"/>
          </p:nvPr>
        </p:nvSpPr>
        <p:spPr bwMode="gray">
          <a:xfrm>
            <a:off x="849312" y="428894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6E0D4DED-ED55-47A3-A3E1-FA095DCCC10C}"/>
              </a:ext>
            </a:extLst>
          </p:cNvPr>
          <p:cNvSpPr>
            <a:spLocks noGrp="1"/>
          </p:cNvSpPr>
          <p:nvPr>
            <p:ph type="body" sz="quarter" idx="21"/>
          </p:nvPr>
        </p:nvSpPr>
        <p:spPr bwMode="gray">
          <a:xfrm>
            <a:off x="849312" y="5245255"/>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AA6D539-46E6-42EC-9D57-7E3888068816}"/>
              </a:ext>
            </a:extLst>
          </p:cNvPr>
          <p:cNvSpPr>
            <a:spLocks noGrp="1"/>
          </p:cNvSpPr>
          <p:nvPr>
            <p:ph type="body" sz="quarter" idx="22"/>
          </p:nvPr>
        </p:nvSpPr>
        <p:spPr bwMode="gray">
          <a:xfrm>
            <a:off x="849312" y="6201565"/>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4F0B40F0-906B-45DE-910A-EC7BC15C8FBA}"/>
              </a:ext>
            </a:extLst>
          </p:cNvPr>
          <p:cNvSpPr>
            <a:spLocks noGrp="1"/>
          </p:cNvSpPr>
          <p:nvPr>
            <p:ph type="body" sz="quarter" idx="23"/>
          </p:nvPr>
        </p:nvSpPr>
        <p:spPr bwMode="gray">
          <a:xfrm>
            <a:off x="6201561" y="1420019"/>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9D693ED-ACBE-4A70-B881-79BF6E6CB281}"/>
              </a:ext>
            </a:extLst>
          </p:cNvPr>
          <p:cNvSpPr>
            <a:spLocks noGrp="1"/>
          </p:cNvSpPr>
          <p:nvPr>
            <p:ph type="body" sz="quarter" idx="24"/>
          </p:nvPr>
        </p:nvSpPr>
        <p:spPr bwMode="gray">
          <a:xfrm>
            <a:off x="6201561" y="2376328"/>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7C2B8079-A52B-48C1-880A-F6CA7E191C0F}"/>
              </a:ext>
            </a:extLst>
          </p:cNvPr>
          <p:cNvSpPr>
            <a:spLocks noGrp="1"/>
          </p:cNvSpPr>
          <p:nvPr>
            <p:ph type="body" sz="quarter" idx="25"/>
          </p:nvPr>
        </p:nvSpPr>
        <p:spPr bwMode="gray">
          <a:xfrm>
            <a:off x="6201561" y="3332637"/>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
            <a:extLst>
              <a:ext uri="{FF2B5EF4-FFF2-40B4-BE49-F238E27FC236}">
                <a16:creationId xmlns:a16="http://schemas.microsoft.com/office/drawing/2014/main" id="{E3B5A97F-5DFD-430F-9221-CB7A13DE2C6F}"/>
              </a:ext>
            </a:extLst>
          </p:cNvPr>
          <p:cNvSpPr>
            <a:spLocks noGrp="1"/>
          </p:cNvSpPr>
          <p:nvPr>
            <p:ph type="body" sz="quarter" idx="26"/>
          </p:nvPr>
        </p:nvSpPr>
        <p:spPr bwMode="gray">
          <a:xfrm>
            <a:off x="6201561" y="428894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
            <a:extLst>
              <a:ext uri="{FF2B5EF4-FFF2-40B4-BE49-F238E27FC236}">
                <a16:creationId xmlns:a16="http://schemas.microsoft.com/office/drawing/2014/main" id="{51A04683-BCAC-467D-9657-7D6B4DD27706}"/>
              </a:ext>
            </a:extLst>
          </p:cNvPr>
          <p:cNvSpPr>
            <a:spLocks noGrp="1"/>
          </p:cNvSpPr>
          <p:nvPr>
            <p:ph type="body" sz="quarter" idx="27"/>
          </p:nvPr>
        </p:nvSpPr>
        <p:spPr bwMode="gray">
          <a:xfrm>
            <a:off x="6201561" y="5245255"/>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
            <a:extLst>
              <a:ext uri="{FF2B5EF4-FFF2-40B4-BE49-F238E27FC236}">
                <a16:creationId xmlns:a16="http://schemas.microsoft.com/office/drawing/2014/main" id="{B912282C-0053-49D4-B1F2-8FD1889E743E}"/>
              </a:ext>
            </a:extLst>
          </p:cNvPr>
          <p:cNvSpPr>
            <a:spLocks noGrp="1"/>
          </p:cNvSpPr>
          <p:nvPr>
            <p:ph type="body" sz="quarter" idx="28"/>
          </p:nvPr>
        </p:nvSpPr>
        <p:spPr bwMode="gray">
          <a:xfrm>
            <a:off x="6201561" y="6201565"/>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
            <a:extLst>
              <a:ext uri="{FF2B5EF4-FFF2-40B4-BE49-F238E27FC236}">
                <a16:creationId xmlns:a16="http://schemas.microsoft.com/office/drawing/2014/main" id="{4E5EAB60-4AB0-4FF7-BBD9-AAC6144A3AA8}"/>
              </a:ext>
            </a:extLst>
          </p:cNvPr>
          <p:cNvSpPr>
            <a:spLocks noGrp="1"/>
          </p:cNvSpPr>
          <p:nvPr>
            <p:ph type="body" sz="quarter" idx="29"/>
          </p:nvPr>
        </p:nvSpPr>
        <p:spPr bwMode="gray">
          <a:xfrm>
            <a:off x="250825"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AC121B3F-7C97-4C9E-BC81-0DE964835F33}"/>
              </a:ext>
            </a:extLst>
          </p:cNvPr>
          <p:cNvSpPr>
            <a:spLocks noGrp="1"/>
          </p:cNvSpPr>
          <p:nvPr>
            <p:ph type="body" sz="quarter" idx="30"/>
          </p:nvPr>
        </p:nvSpPr>
        <p:spPr bwMode="gray">
          <a:xfrm>
            <a:off x="250825"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
            <a:extLst>
              <a:ext uri="{FF2B5EF4-FFF2-40B4-BE49-F238E27FC236}">
                <a16:creationId xmlns:a16="http://schemas.microsoft.com/office/drawing/2014/main" id="{097C94F8-D8D7-4714-A0B5-7CD8B0637AA0}"/>
              </a:ext>
            </a:extLst>
          </p:cNvPr>
          <p:cNvSpPr>
            <a:spLocks noGrp="1"/>
          </p:cNvSpPr>
          <p:nvPr>
            <p:ph type="body" sz="quarter" idx="31"/>
          </p:nvPr>
        </p:nvSpPr>
        <p:spPr bwMode="gray">
          <a:xfrm>
            <a:off x="250825"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
            <a:extLst>
              <a:ext uri="{FF2B5EF4-FFF2-40B4-BE49-F238E27FC236}">
                <a16:creationId xmlns:a16="http://schemas.microsoft.com/office/drawing/2014/main" id="{2D967E4E-C31E-41DD-9A5A-8507F2CFE77A}"/>
              </a:ext>
            </a:extLst>
          </p:cNvPr>
          <p:cNvSpPr>
            <a:spLocks noGrp="1"/>
          </p:cNvSpPr>
          <p:nvPr>
            <p:ph type="body" sz="quarter" idx="32"/>
          </p:nvPr>
        </p:nvSpPr>
        <p:spPr bwMode="gray">
          <a:xfrm>
            <a:off x="250825"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3">
            <a:extLst>
              <a:ext uri="{FF2B5EF4-FFF2-40B4-BE49-F238E27FC236}">
                <a16:creationId xmlns:a16="http://schemas.microsoft.com/office/drawing/2014/main" id="{264E96FA-32D1-40C6-8F07-4C375DFB9D79}"/>
              </a:ext>
            </a:extLst>
          </p:cNvPr>
          <p:cNvSpPr>
            <a:spLocks noGrp="1"/>
          </p:cNvSpPr>
          <p:nvPr>
            <p:ph type="body" sz="quarter" idx="33"/>
          </p:nvPr>
        </p:nvSpPr>
        <p:spPr bwMode="gray">
          <a:xfrm>
            <a:off x="250825" y="5245255"/>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3">
            <a:extLst>
              <a:ext uri="{FF2B5EF4-FFF2-40B4-BE49-F238E27FC236}">
                <a16:creationId xmlns:a16="http://schemas.microsoft.com/office/drawing/2014/main" id="{5C399FFC-D397-451C-970A-5B06328C4D2B}"/>
              </a:ext>
            </a:extLst>
          </p:cNvPr>
          <p:cNvSpPr>
            <a:spLocks noGrp="1"/>
          </p:cNvSpPr>
          <p:nvPr>
            <p:ph type="body" sz="quarter" idx="34"/>
          </p:nvPr>
        </p:nvSpPr>
        <p:spPr bwMode="gray">
          <a:xfrm>
            <a:off x="250825" y="6201565"/>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
            <a:extLst>
              <a:ext uri="{FF2B5EF4-FFF2-40B4-BE49-F238E27FC236}">
                <a16:creationId xmlns:a16="http://schemas.microsoft.com/office/drawing/2014/main" id="{A3A5A7A7-5957-452F-A2F9-06042FF46D33}"/>
              </a:ext>
            </a:extLst>
          </p:cNvPr>
          <p:cNvSpPr>
            <a:spLocks noGrp="1"/>
          </p:cNvSpPr>
          <p:nvPr>
            <p:ph type="body" sz="quarter" idx="35"/>
          </p:nvPr>
        </p:nvSpPr>
        <p:spPr bwMode="gray">
          <a:xfrm>
            <a:off x="5601493"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
            <a:extLst>
              <a:ext uri="{FF2B5EF4-FFF2-40B4-BE49-F238E27FC236}">
                <a16:creationId xmlns:a16="http://schemas.microsoft.com/office/drawing/2014/main" id="{3D18B793-8C39-4F38-867F-7681C49FEF4B}"/>
              </a:ext>
            </a:extLst>
          </p:cNvPr>
          <p:cNvSpPr>
            <a:spLocks noGrp="1"/>
          </p:cNvSpPr>
          <p:nvPr>
            <p:ph type="body" sz="quarter" idx="36"/>
          </p:nvPr>
        </p:nvSpPr>
        <p:spPr bwMode="gray">
          <a:xfrm>
            <a:off x="5601493"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EB0547B4-8FF9-40B8-900B-BE08E71D5246}"/>
              </a:ext>
            </a:extLst>
          </p:cNvPr>
          <p:cNvSpPr>
            <a:spLocks noGrp="1"/>
          </p:cNvSpPr>
          <p:nvPr>
            <p:ph type="body" sz="quarter" idx="37"/>
          </p:nvPr>
        </p:nvSpPr>
        <p:spPr bwMode="gray">
          <a:xfrm>
            <a:off x="5601493"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3">
            <a:extLst>
              <a:ext uri="{FF2B5EF4-FFF2-40B4-BE49-F238E27FC236}">
                <a16:creationId xmlns:a16="http://schemas.microsoft.com/office/drawing/2014/main" id="{66A6891E-C2F2-4DDD-A834-77D8A94145B4}"/>
              </a:ext>
            </a:extLst>
          </p:cNvPr>
          <p:cNvSpPr>
            <a:spLocks noGrp="1"/>
          </p:cNvSpPr>
          <p:nvPr>
            <p:ph type="body" sz="quarter" idx="38"/>
          </p:nvPr>
        </p:nvSpPr>
        <p:spPr bwMode="gray">
          <a:xfrm>
            <a:off x="5601493"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3">
            <a:extLst>
              <a:ext uri="{FF2B5EF4-FFF2-40B4-BE49-F238E27FC236}">
                <a16:creationId xmlns:a16="http://schemas.microsoft.com/office/drawing/2014/main" id="{37B0AC72-BF3C-4C0F-A246-0656DB1DB7F1}"/>
              </a:ext>
            </a:extLst>
          </p:cNvPr>
          <p:cNvSpPr>
            <a:spLocks noGrp="1"/>
          </p:cNvSpPr>
          <p:nvPr>
            <p:ph type="body" sz="quarter" idx="39"/>
          </p:nvPr>
        </p:nvSpPr>
        <p:spPr bwMode="gray">
          <a:xfrm>
            <a:off x="5601493" y="5245255"/>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
            <a:extLst>
              <a:ext uri="{FF2B5EF4-FFF2-40B4-BE49-F238E27FC236}">
                <a16:creationId xmlns:a16="http://schemas.microsoft.com/office/drawing/2014/main" id="{9A681D04-CF42-4129-B72C-11134D070393}"/>
              </a:ext>
            </a:extLst>
          </p:cNvPr>
          <p:cNvSpPr>
            <a:spLocks noGrp="1"/>
          </p:cNvSpPr>
          <p:nvPr>
            <p:ph type="body" sz="quarter" idx="40"/>
          </p:nvPr>
        </p:nvSpPr>
        <p:spPr bwMode="gray">
          <a:xfrm>
            <a:off x="5601493" y="6201565"/>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D4419DD-AB8D-4AE7-BCFB-EEF4EF91CBDB}"/>
              </a:ext>
            </a:extLst>
          </p:cNvPr>
          <p:cNvSpPr>
            <a:spLocks noGrp="1"/>
          </p:cNvSpPr>
          <p:nvPr>
            <p:ph type="title"/>
          </p:nvPr>
        </p:nvSpPr>
        <p:spPr bwMode="gray"/>
        <p:txBody>
          <a:bodyPr/>
          <a:lstStyle/>
          <a:p>
            <a:r>
              <a:rPr lang="en-US"/>
              <a:t>Click to edit Master title style</a:t>
            </a:r>
          </a:p>
        </p:txBody>
      </p:sp>
      <p:graphicFrame>
        <p:nvGraphicFramePr>
          <p:cNvPr id="32" name="Object 31" hidden="1">
            <a:extLst>
              <a:ext uri="{FF2B5EF4-FFF2-40B4-BE49-F238E27FC236}">
                <a16:creationId xmlns:a16="http://schemas.microsoft.com/office/drawing/2014/main" id="{6089159B-1C70-453B-9D19-923A16CDC8AD}"/>
              </a:ext>
            </a:extLst>
          </p:cNvPr>
          <p:cNvGraphicFramePr>
            <a:graphicFrameLocks noChangeAspect="1"/>
          </p:cNvGraphicFramePr>
          <p:nvPr userDrawn="1">
            <p:custDataLst>
              <p:tags r:id="rId3"/>
            </p:custDataLst>
            <p:extLst>
              <p:ext uri="{D42A27DB-BD31-4B8C-83A1-F6EECF244321}">
                <p14:modId xmlns:p14="http://schemas.microsoft.com/office/powerpoint/2010/main" val="3506262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32" name="Object 31" hidden="1">
                        <a:extLst>
                          <a:ext uri="{FF2B5EF4-FFF2-40B4-BE49-F238E27FC236}">
                            <a16:creationId xmlns:a16="http://schemas.microsoft.com/office/drawing/2014/main" id="{6089159B-1C70-453B-9D19-923A16CDC8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1C5B6B12-11EC-484F-8E30-4224466DC3A6}"/>
              </a:ext>
            </a:extLst>
          </p:cNvPr>
          <p:cNvSpPr/>
          <p:nvPr userDrawn="1">
            <p:custDataLst>
              <p:tags r:id="rId4"/>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344473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2" y="301050"/>
            <a:ext cx="3518198" cy="1281214"/>
          </a:xfrm>
        </p:spPr>
        <p:txBody>
          <a:bodyPr anchor="b"/>
          <a:lstStyle>
            <a:lvl1pPr algn="l">
              <a:defRPr sz="2205" b="1"/>
            </a:lvl1pPr>
          </a:lstStyle>
          <a:p>
            <a:r>
              <a:rPr lang="en-US"/>
              <a:t>Click to edit Master title style</a:t>
            </a:r>
            <a:endParaRPr lang="hr-HR"/>
          </a:p>
        </p:txBody>
      </p:sp>
      <p:sp>
        <p:nvSpPr>
          <p:cNvPr id="3" name="Content Placeholder 2"/>
          <p:cNvSpPr>
            <a:spLocks noGrp="1"/>
          </p:cNvSpPr>
          <p:nvPr>
            <p:ph idx="1"/>
          </p:nvPr>
        </p:nvSpPr>
        <p:spPr>
          <a:xfrm>
            <a:off x="4181393" y="301054"/>
            <a:ext cx="5977337"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534672" y="1582268"/>
            <a:ext cx="3518198"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9340C93-CB5F-4A22-A4B2-61906454B1C6}" type="datetime1">
              <a:rPr lang="en-US" smtClean="0"/>
              <a:t>8/5/2022</a:t>
            </a:fld>
            <a:endParaRPr lang="de-AT"/>
          </a:p>
        </p:txBody>
      </p:sp>
      <p:sp>
        <p:nvSpPr>
          <p:cNvPr id="6" name="Slide Number Placeholder 5"/>
          <p:cNvSpPr>
            <a:spLocks noGrp="1"/>
          </p:cNvSpPr>
          <p:nvPr>
            <p:ph type="sldNum" sz="quarter" idx="11"/>
          </p:nvPr>
        </p:nvSpPr>
        <p:spPr/>
        <p:txBody>
          <a:bodyPr/>
          <a:lstStyle>
            <a:lvl1pPr>
              <a:defRPr/>
            </a:lvl1pPr>
          </a:lstStyle>
          <a:p>
            <a:fld id="{C25BB227-7B46-46E4-ADD8-8151A4E64D2F}" type="slidenum">
              <a:rPr lang="de-AT" smtClean="0"/>
              <a:pPr/>
              <a:t>‹#›</a:t>
            </a:fld>
            <a:endParaRPr lang="de-AT"/>
          </a:p>
        </p:txBody>
      </p:sp>
    </p:spTree>
    <p:extLst>
      <p:ext uri="{BB962C8B-B14F-4D97-AF65-F5344CB8AC3E}">
        <p14:creationId xmlns:p14="http://schemas.microsoft.com/office/powerpoint/2010/main" val="1687189934"/>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839" y="5292884"/>
            <a:ext cx="6416040" cy="624855"/>
          </a:xfrm>
        </p:spPr>
        <p:txBody>
          <a:bodyPr anchor="b"/>
          <a:lstStyle>
            <a:lvl1pPr algn="l">
              <a:defRPr sz="2205" b="1"/>
            </a:lvl1pPr>
          </a:lstStyle>
          <a:p>
            <a:r>
              <a:rPr lang="en-US"/>
              <a:t>Click to edit Master title style</a:t>
            </a:r>
            <a:endParaRPr lang="hr-HR"/>
          </a:p>
        </p:txBody>
      </p:sp>
      <p:sp>
        <p:nvSpPr>
          <p:cNvPr id="3" name="Picture Placeholder 2"/>
          <p:cNvSpPr>
            <a:spLocks noGrp="1"/>
          </p:cNvSpPr>
          <p:nvPr>
            <p:ph type="pic" idx="1"/>
          </p:nvPr>
        </p:nvSpPr>
        <p:spPr>
          <a:xfrm>
            <a:off x="2095839"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endParaRPr lang="hr-HR"/>
          </a:p>
        </p:txBody>
      </p:sp>
      <p:sp>
        <p:nvSpPr>
          <p:cNvPr id="4" name="Text Placeholder 3"/>
          <p:cNvSpPr>
            <a:spLocks noGrp="1"/>
          </p:cNvSpPr>
          <p:nvPr>
            <p:ph type="body" sz="half" idx="2"/>
          </p:nvPr>
        </p:nvSpPr>
        <p:spPr>
          <a:xfrm>
            <a:off x="2095839"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B086DED-8FBC-4BCD-89EF-1269505E7C88}" type="datetime1">
              <a:rPr lang="en-US" smtClean="0"/>
              <a:t>8/5/2022</a:t>
            </a:fld>
            <a:endParaRPr lang="de-AT"/>
          </a:p>
        </p:txBody>
      </p:sp>
      <p:sp>
        <p:nvSpPr>
          <p:cNvPr id="6" name="Slide Number Placeholder 5"/>
          <p:cNvSpPr>
            <a:spLocks noGrp="1"/>
          </p:cNvSpPr>
          <p:nvPr>
            <p:ph type="sldNum" sz="quarter" idx="11"/>
          </p:nvPr>
        </p:nvSpPr>
        <p:spPr/>
        <p:txBody>
          <a:bodyPr/>
          <a:lstStyle>
            <a:lvl1pPr>
              <a:defRPr/>
            </a:lvl1pPr>
          </a:lstStyle>
          <a:p>
            <a:fld id="{89DBEE7D-DCBE-493C-A3FD-B88A9403894E}" type="slidenum">
              <a:rPr lang="de-AT" smtClean="0"/>
              <a:pPr/>
              <a:t>‹#›</a:t>
            </a:fld>
            <a:endParaRPr lang="de-AT"/>
          </a:p>
        </p:txBody>
      </p:sp>
    </p:spTree>
    <p:extLst>
      <p:ext uri="{BB962C8B-B14F-4D97-AF65-F5344CB8AC3E}">
        <p14:creationId xmlns:p14="http://schemas.microsoft.com/office/powerpoint/2010/main" val="2134959799"/>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F5A45D5D-5EC0-4480-BD07-5986FD46083D}" type="datetime1">
              <a:rPr lang="en-US" smtClean="0"/>
              <a:t>8/5/2022</a:t>
            </a:fld>
            <a:endParaRPr lang="de-AT"/>
          </a:p>
        </p:txBody>
      </p:sp>
      <p:sp>
        <p:nvSpPr>
          <p:cNvPr id="5" name="Slide Number Placeholder 4"/>
          <p:cNvSpPr>
            <a:spLocks noGrp="1"/>
          </p:cNvSpPr>
          <p:nvPr>
            <p:ph type="sldNum" sz="quarter" idx="11"/>
          </p:nvPr>
        </p:nvSpPr>
        <p:spPr/>
        <p:txBody>
          <a:bodyPr/>
          <a:lstStyle>
            <a:lvl1pPr>
              <a:defRPr/>
            </a:lvl1pPr>
          </a:lstStyle>
          <a:p>
            <a:fld id="{204D0441-9B41-4418-A9BA-DB304432D364}" type="slidenum">
              <a:rPr lang="de-AT" smtClean="0"/>
              <a:pPr/>
              <a:t>‹#›</a:t>
            </a:fld>
            <a:endParaRPr lang="de-AT"/>
          </a:p>
        </p:txBody>
      </p:sp>
    </p:spTree>
    <p:extLst>
      <p:ext uri="{BB962C8B-B14F-4D97-AF65-F5344CB8AC3E}">
        <p14:creationId xmlns:p14="http://schemas.microsoft.com/office/powerpoint/2010/main" val="1057397452"/>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5515" y="197787"/>
            <a:ext cx="2573957" cy="6745627"/>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93647" y="197787"/>
            <a:ext cx="7557355" cy="6745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AF73C7AC-0ED4-425A-91D9-4209A9C27436}" type="datetime1">
              <a:rPr lang="en-US" smtClean="0"/>
              <a:t>8/5/2022</a:t>
            </a:fld>
            <a:endParaRPr lang="de-AT"/>
          </a:p>
        </p:txBody>
      </p:sp>
      <p:sp>
        <p:nvSpPr>
          <p:cNvPr id="5" name="Slide Number Placeholder 4"/>
          <p:cNvSpPr>
            <a:spLocks noGrp="1"/>
          </p:cNvSpPr>
          <p:nvPr>
            <p:ph type="sldNum" sz="quarter" idx="11"/>
          </p:nvPr>
        </p:nvSpPr>
        <p:spPr/>
        <p:txBody>
          <a:bodyPr/>
          <a:lstStyle>
            <a:lvl1pPr>
              <a:defRPr/>
            </a:lvl1pPr>
          </a:lstStyle>
          <a:p>
            <a:fld id="{2A7CFAD9-3678-4160-BA77-528965FAC91D}" type="slidenum">
              <a:rPr lang="de-AT" smtClean="0"/>
              <a:pPr/>
              <a:t>‹#›</a:t>
            </a:fld>
            <a:endParaRPr lang="de-AT"/>
          </a:p>
        </p:txBody>
      </p:sp>
    </p:spTree>
    <p:extLst>
      <p:ext uri="{BB962C8B-B14F-4D97-AF65-F5344CB8AC3E}">
        <p14:creationId xmlns:p14="http://schemas.microsoft.com/office/powerpoint/2010/main" val="2836290431"/>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3649" y="197786"/>
            <a:ext cx="7576205" cy="694866"/>
          </a:xfrm>
        </p:spPr>
        <p:txBody>
          <a:bodyPr/>
          <a:lstStyle/>
          <a:p>
            <a:r>
              <a:rPr lang="en-US"/>
              <a:t>Click to edit Master title style</a:t>
            </a:r>
            <a:endParaRPr lang="hr-HR"/>
          </a:p>
        </p:txBody>
      </p:sp>
      <p:sp>
        <p:nvSpPr>
          <p:cNvPr id="3" name="Content Placeholder 2"/>
          <p:cNvSpPr>
            <a:spLocks noGrp="1"/>
          </p:cNvSpPr>
          <p:nvPr>
            <p:ph sz="quarter" idx="1"/>
          </p:nvPr>
        </p:nvSpPr>
        <p:spPr>
          <a:xfrm>
            <a:off x="193649" y="1387983"/>
            <a:ext cx="5065656" cy="2693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5423818" y="1387983"/>
            <a:ext cx="5065656" cy="26936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193649" y="4249714"/>
            <a:ext cx="5065656" cy="269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Content Placeholder 5"/>
          <p:cNvSpPr>
            <a:spLocks noGrp="1"/>
          </p:cNvSpPr>
          <p:nvPr>
            <p:ph sz="quarter" idx="4"/>
          </p:nvPr>
        </p:nvSpPr>
        <p:spPr>
          <a:xfrm>
            <a:off x="5423818" y="4249714"/>
            <a:ext cx="5065656" cy="2693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a:xfrm>
            <a:off x="4369899" y="7240964"/>
            <a:ext cx="1943320" cy="297550"/>
          </a:xfrm>
        </p:spPr>
        <p:txBody>
          <a:bodyPr/>
          <a:lstStyle>
            <a:lvl1pPr>
              <a:defRPr/>
            </a:lvl1pPr>
          </a:lstStyle>
          <a:p>
            <a:fld id="{AB25EDBB-68EB-43E1-862F-E732E8A16000}" type="datetime1">
              <a:rPr lang="en-US" smtClean="0"/>
              <a:t>8/5/2022</a:t>
            </a:fld>
            <a:endParaRPr lang="de-AT"/>
          </a:p>
        </p:txBody>
      </p:sp>
      <p:sp>
        <p:nvSpPr>
          <p:cNvPr id="8" name="Slide Number Placeholder 7"/>
          <p:cNvSpPr>
            <a:spLocks noGrp="1"/>
          </p:cNvSpPr>
          <p:nvPr>
            <p:ph type="sldNum" sz="quarter" idx="11"/>
          </p:nvPr>
        </p:nvSpPr>
        <p:spPr>
          <a:xfrm>
            <a:off x="8546152" y="7240964"/>
            <a:ext cx="1943320" cy="297550"/>
          </a:xfrm>
        </p:spPr>
        <p:txBody>
          <a:bodyPr/>
          <a:lstStyle>
            <a:lvl1pPr>
              <a:defRPr/>
            </a:lvl1pPr>
          </a:lstStyle>
          <a:p>
            <a:fld id="{6451ECFF-5CB0-4C4C-B950-9950DE24E100}" type="slidenum">
              <a:rPr lang="de-AT" smtClean="0"/>
              <a:pPr/>
              <a:t>‹#›</a:t>
            </a:fld>
            <a:endParaRPr lang="de-AT"/>
          </a:p>
        </p:txBody>
      </p:sp>
    </p:spTree>
    <p:extLst>
      <p:ext uri="{BB962C8B-B14F-4D97-AF65-F5344CB8AC3E}">
        <p14:creationId xmlns:p14="http://schemas.microsoft.com/office/powerpoint/2010/main" val="128829341"/>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15521"/>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167211"/>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98392"/>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873298"/>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04691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F046-331E-4203-8A1F-F3C1620B5499}"/>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3768195F-A462-4965-A745-03A76869F038}"/>
              </a:ext>
            </a:extLst>
          </p:cNvPr>
          <p:cNvSpPr>
            <a:spLocks noGrp="1"/>
          </p:cNvSpPr>
          <p:nvPr>
            <p:ph type="dt" sz="half" idx="10"/>
          </p:nvPr>
        </p:nvSpPr>
        <p:spPr bwMode="gray"/>
        <p:txBody>
          <a:bodyPr/>
          <a:lstStyle/>
          <a:p>
            <a:fld id="{E2E5C70E-EA27-4EC3-B52E-FD5A7D9077D1}" type="datetime1">
              <a:rPr lang="en-US" smtClean="0"/>
              <a:t>8/5/2022</a:t>
            </a:fld>
            <a:endParaRPr lang="en-US"/>
          </a:p>
        </p:txBody>
      </p:sp>
      <p:sp>
        <p:nvSpPr>
          <p:cNvPr id="4" name="Footer Placeholder 3">
            <a:extLst>
              <a:ext uri="{FF2B5EF4-FFF2-40B4-BE49-F238E27FC236}">
                <a16:creationId xmlns:a16="http://schemas.microsoft.com/office/drawing/2014/main" id="{D1D60717-8003-4BCE-891F-725F293683D4}"/>
              </a:ext>
            </a:extLst>
          </p:cNvPr>
          <p:cNvSpPr>
            <a:spLocks noGrp="1"/>
          </p:cNvSpPr>
          <p:nvPr>
            <p:ph type="ftr" sz="quarter" idx="11"/>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732B8BF4-BC05-4144-96D2-CB931D19D304}"/>
              </a:ext>
            </a:extLst>
          </p:cNvPr>
          <p:cNvSpPr>
            <a:spLocks noGrp="1"/>
          </p:cNvSpPr>
          <p:nvPr>
            <p:ph type="sldNum" sz="quarter" idx="12"/>
          </p:nvPr>
        </p:nvSpPr>
        <p:spPr bwMode="gray"/>
        <p:txBody>
          <a:bodyPr/>
          <a:lstStyle/>
          <a:p>
            <a:fld id="{8531A387-8DB4-42CE-AE8B-2DF94E4392E0}" type="slidenum">
              <a:rPr lang="en-US" smtClean="0"/>
              <a:pPr/>
              <a:t>‹#›</a:t>
            </a:fld>
            <a:endParaRPr lang="en-US"/>
          </a:p>
        </p:txBody>
      </p:sp>
      <p:sp>
        <p:nvSpPr>
          <p:cNvPr id="8" name="Table Placeholder 7">
            <a:extLst>
              <a:ext uri="{FF2B5EF4-FFF2-40B4-BE49-F238E27FC236}">
                <a16:creationId xmlns:a16="http://schemas.microsoft.com/office/drawing/2014/main" id="{A498365B-F458-47CB-B8E7-B7072914509F}"/>
              </a:ext>
            </a:extLst>
          </p:cNvPr>
          <p:cNvSpPr>
            <a:spLocks noGrp="1"/>
          </p:cNvSpPr>
          <p:nvPr>
            <p:ph type="tbl" sz="quarter" idx="13"/>
          </p:nvPr>
        </p:nvSpPr>
        <p:spPr bwMode="gray">
          <a:xfrm>
            <a:off x="250825" y="1417637"/>
            <a:ext cx="10190956" cy="5499894"/>
          </a:xfrm>
        </p:spPr>
        <p:txBody>
          <a:bodyPr/>
          <a:lstStyle/>
          <a:p>
            <a:r>
              <a:rPr lang="en-US"/>
              <a:t>Click icon to add table</a:t>
            </a:r>
          </a:p>
        </p:txBody>
      </p:sp>
    </p:spTree>
    <p:extLst>
      <p:ext uri="{BB962C8B-B14F-4D97-AF65-F5344CB8AC3E}">
        <p14:creationId xmlns:p14="http://schemas.microsoft.com/office/powerpoint/2010/main" val="1582601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026793"/>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129742"/>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441805"/>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643066"/>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4" name="Rectangle 7"/>
          <p:cNvSpPr>
            <a:spLocks noGrp="1" noChangeArrowheads="1"/>
          </p:cNvSpPr>
          <p:nvPr>
            <p:ph type="sldNum" sz="quarter" idx="10"/>
          </p:nvPr>
        </p:nvSpPr>
        <p:spPr>
          <a:ln/>
        </p:spPr>
        <p:txBody>
          <a:bodyPr/>
          <a:lstStyle>
            <a:lvl1pPr>
              <a:defRPr/>
            </a:lvl1pPr>
          </a:lstStyle>
          <a:p>
            <a:pPr>
              <a:defRPr/>
            </a:pPr>
            <a:r>
              <a:rPr lang="de-AT"/>
              <a:t>Slide No. </a:t>
            </a:r>
            <a:fld id="{B3C34A3D-FC59-4AEA-AF63-6DB62AE9D165}" type="slidenum">
              <a:rPr lang="de-AT"/>
              <a:pPr>
                <a:defRPr/>
              </a:pPr>
              <a:t>‹#›</a:t>
            </a:fld>
            <a:endParaRPr lang="de-AT"/>
          </a:p>
        </p:txBody>
      </p:sp>
    </p:spTree>
    <p:extLst>
      <p:ext uri="{BB962C8B-B14F-4D97-AF65-F5344CB8AC3E}">
        <p14:creationId xmlns:p14="http://schemas.microsoft.com/office/powerpoint/2010/main" val="3527796724"/>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de-AT"/>
              <a:t>Slide No. </a:t>
            </a:r>
            <a:fld id="{95383899-AC17-4AC7-8B77-14E1E404797A}" type="slidenum">
              <a:rPr lang="de-AT"/>
              <a:pPr>
                <a:defRPr/>
              </a:pPr>
              <a:t>‹#›</a:t>
            </a:fld>
            <a:endParaRPr lang="de-AT"/>
          </a:p>
        </p:txBody>
      </p:sp>
    </p:spTree>
    <p:extLst>
      <p:ext uri="{BB962C8B-B14F-4D97-AF65-F5344CB8AC3E}">
        <p14:creationId xmlns:p14="http://schemas.microsoft.com/office/powerpoint/2010/main" val="516135503"/>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287903" indent="0">
              <a:buNone/>
              <a:defRPr/>
            </a:lvl2pPr>
          </a:lstStyle>
          <a:p>
            <a:pPr lvl="1"/>
            <a:endParaRPr lang="de-AT"/>
          </a:p>
        </p:txBody>
      </p:sp>
    </p:spTree>
    <p:extLst>
      <p:ext uri="{BB962C8B-B14F-4D97-AF65-F5344CB8AC3E}">
        <p14:creationId xmlns:p14="http://schemas.microsoft.com/office/powerpoint/2010/main" val="3608089185"/>
      </p:ext>
    </p:extLst>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7F903E-0D71-4175-B611-4D24B8A1F197}"/>
              </a:ext>
            </a:extLst>
          </p:cNvPr>
          <p:cNvSpPr>
            <a:spLocks noChangeArrowheads="1"/>
          </p:cNvSpPr>
          <p:nvPr/>
        </p:nvSpPr>
        <p:spPr bwMode="auto">
          <a:xfrm>
            <a:off x="193647" y="98020"/>
            <a:ext cx="10295825" cy="8926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entury Gothic" pitchFamily="34" charset="0"/>
                <a:ea typeface="MS PGothic" pitchFamily="34" charset="-128"/>
              </a:defRPr>
            </a:lvl1pPr>
            <a:lvl2pPr marL="742950" indent="-285750" eaLnBrk="0" hangingPunct="0">
              <a:defRPr sz="2000">
                <a:solidFill>
                  <a:schemeClr val="tx1"/>
                </a:solidFill>
                <a:latin typeface="Century Gothic" pitchFamily="34" charset="0"/>
                <a:ea typeface="MS PGothic" pitchFamily="34" charset="-128"/>
              </a:defRPr>
            </a:lvl2pPr>
            <a:lvl3pPr marL="1143000" indent="-228600" eaLnBrk="0" hangingPunct="0">
              <a:defRPr sz="2000">
                <a:solidFill>
                  <a:schemeClr val="tx1"/>
                </a:solidFill>
                <a:latin typeface="Century Gothic" pitchFamily="34" charset="0"/>
                <a:ea typeface="MS PGothic" pitchFamily="34" charset="-128"/>
              </a:defRPr>
            </a:lvl3pPr>
            <a:lvl4pPr marL="1600200" indent="-228600" eaLnBrk="0" hangingPunct="0">
              <a:defRPr sz="2000">
                <a:solidFill>
                  <a:schemeClr val="tx1"/>
                </a:solidFill>
                <a:latin typeface="Century Gothic" pitchFamily="34" charset="0"/>
                <a:ea typeface="MS PGothic" pitchFamily="34" charset="-128"/>
              </a:defRPr>
            </a:lvl4pPr>
            <a:lvl5pPr marL="2057400" indent="-228600" eaLnBrk="0" hangingPunct="0">
              <a:defRPr sz="2000">
                <a:solidFill>
                  <a:schemeClr val="tx1"/>
                </a:solidFill>
                <a:latin typeface="Century Gothic" pitchFamily="34" charset="0"/>
                <a:ea typeface="MS PGothic" pitchFamily="34" charset="-128"/>
              </a:defRPr>
            </a:lvl5pPr>
            <a:lvl6pPr marL="25146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6pPr>
            <a:lvl7pPr marL="29718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7pPr>
            <a:lvl8pPr marL="34290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8pPr>
            <a:lvl9pPr marL="38862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9pPr>
          </a:lstStyle>
          <a:p>
            <a:pPr algn="ctr" eaLnBrk="1" hangingPunct="1">
              <a:spcBef>
                <a:spcPct val="50000"/>
              </a:spcBef>
              <a:buClr>
                <a:schemeClr val="tx1"/>
              </a:buClr>
              <a:buSzPct val="80000"/>
              <a:buFont typeface="Wingdings" panose="05000000000000000000" pitchFamily="2" charset="2"/>
              <a:buNone/>
              <a:defRPr/>
            </a:pPr>
            <a:endParaRPr lang="en-US" altLang="sr-Latn-RS" sz="1754"/>
          </a:p>
        </p:txBody>
      </p:sp>
      <p:sp>
        <p:nvSpPr>
          <p:cNvPr id="4" name="Line 7">
            <a:extLst>
              <a:ext uri="{FF2B5EF4-FFF2-40B4-BE49-F238E27FC236}">
                <a16:creationId xmlns:a16="http://schemas.microsoft.com/office/drawing/2014/main" id="{45A469D2-9830-4A10-8631-0EC17D75D1FE}"/>
              </a:ext>
            </a:extLst>
          </p:cNvPr>
          <p:cNvSpPr>
            <a:spLocks noChangeShapeType="1"/>
          </p:cNvSpPr>
          <p:nvPr/>
        </p:nvSpPr>
        <p:spPr bwMode="auto">
          <a:xfrm>
            <a:off x="193648" y="7240960"/>
            <a:ext cx="10312962"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78938" tIns="41048" rIns="78938" bIns="41048">
            <a:spAutoFit/>
          </a:bodyPr>
          <a:lstStyle/>
          <a:p>
            <a:endParaRPr lang="en-US" sz="1754"/>
          </a:p>
        </p:txBody>
      </p:sp>
      <p:pic>
        <p:nvPicPr>
          <p:cNvPr id="5" name="Picture 13" descr="RaiffeisenBankInternational_1c_pos_transp">
            <a:extLst>
              <a:ext uri="{FF2B5EF4-FFF2-40B4-BE49-F238E27FC236}">
                <a16:creationId xmlns:a16="http://schemas.microsoft.com/office/drawing/2014/main" id="{0D62F1F8-82C9-4E5C-8CE4-B004616F8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5820" y="297553"/>
            <a:ext cx="2428294" cy="4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32" name="Title Placeholder 25"/>
          <p:cNvSpPr>
            <a:spLocks noGrp="1"/>
          </p:cNvSpPr>
          <p:nvPr>
            <p:ph type="ctrTitle"/>
          </p:nvPr>
        </p:nvSpPr>
        <p:spPr>
          <a:xfrm>
            <a:off x="193647" y="1585769"/>
            <a:ext cx="10295825" cy="3967913"/>
          </a:xfrm>
        </p:spPr>
        <p:txBody>
          <a:bodyPr lIns="36000"/>
          <a:lstStyle>
            <a:lvl1pPr algn="ctr">
              <a:defRPr sz="3158"/>
            </a:lvl1pPr>
          </a:lstStyle>
          <a:p>
            <a:r>
              <a:rPr lang="de-AT"/>
              <a:t>Titelmasterformat durch Klicken bearbeiten</a:t>
            </a:r>
          </a:p>
        </p:txBody>
      </p:sp>
      <p:sp>
        <p:nvSpPr>
          <p:cNvPr id="6" name="Rectangle 9">
            <a:extLst>
              <a:ext uri="{FF2B5EF4-FFF2-40B4-BE49-F238E27FC236}">
                <a16:creationId xmlns:a16="http://schemas.microsoft.com/office/drawing/2014/main" id="{0C27DF37-56B9-48A3-BB9D-5A280DCD400A}"/>
              </a:ext>
            </a:extLst>
          </p:cNvPr>
          <p:cNvSpPr>
            <a:spLocks noGrp="1" noChangeArrowheads="1"/>
          </p:cNvSpPr>
          <p:nvPr>
            <p:ph type="dt" sz="half" idx="10"/>
          </p:nvPr>
        </p:nvSpPr>
        <p:spPr>
          <a:xfrm>
            <a:off x="4369899" y="7240964"/>
            <a:ext cx="1943320" cy="297550"/>
          </a:xfrm>
          <a:prstGeom prst="rect">
            <a:avLst/>
          </a:prstGeom>
        </p:spPr>
        <p:txBody>
          <a:bodyPr/>
          <a:lstStyle>
            <a:lvl1pPr>
              <a:defRPr/>
            </a:lvl1pPr>
          </a:lstStyle>
          <a:p>
            <a:pPr>
              <a:defRPr/>
            </a:pPr>
            <a:fld id="{CF74695A-F08D-43CB-83ED-2C7F5DE9B2E7}" type="datetime1">
              <a:rPr lang="en-US" smtClean="0"/>
              <a:t>8/5/2022</a:t>
            </a:fld>
            <a:endParaRPr lang="de-AT"/>
          </a:p>
        </p:txBody>
      </p:sp>
      <p:sp>
        <p:nvSpPr>
          <p:cNvPr id="7" name="Rectangle 10">
            <a:extLst>
              <a:ext uri="{FF2B5EF4-FFF2-40B4-BE49-F238E27FC236}">
                <a16:creationId xmlns:a16="http://schemas.microsoft.com/office/drawing/2014/main" id="{E849895C-C266-4E6F-918D-BD3F80A3549C}"/>
              </a:ext>
            </a:extLst>
          </p:cNvPr>
          <p:cNvSpPr>
            <a:spLocks noGrp="1" noChangeArrowheads="1"/>
          </p:cNvSpPr>
          <p:nvPr>
            <p:ph type="sldNum" sz="quarter" idx="11"/>
          </p:nvPr>
        </p:nvSpPr>
        <p:spPr/>
        <p:txBody>
          <a:bodyPr/>
          <a:lstStyle>
            <a:lvl1pPr>
              <a:defRPr/>
            </a:lvl1pPr>
          </a:lstStyle>
          <a:p>
            <a:r>
              <a:rPr lang="de-AT" altLang="sr-Latn-RS"/>
              <a:t>Slide No. </a:t>
            </a:r>
            <a:fld id="{7DB2E438-538A-47E4-B34E-8E6D54E6F90B}" type="slidenum">
              <a:rPr lang="de-AT" altLang="sr-Latn-RS"/>
              <a:pPr/>
              <a:t>‹#›</a:t>
            </a:fld>
            <a:endParaRPr lang="de-AT" altLang="sr-Latn-RS"/>
          </a:p>
        </p:txBody>
      </p:sp>
    </p:spTree>
    <p:extLst>
      <p:ext uri="{BB962C8B-B14F-4D97-AF65-F5344CB8AC3E}">
        <p14:creationId xmlns:p14="http://schemas.microsoft.com/office/powerpoint/2010/main" val="476467236"/>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2051355075"/>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8" y="4858815"/>
            <a:ext cx="9089390" cy="1501751"/>
          </a:xfrm>
        </p:spPr>
        <p:txBody>
          <a:bodyPr anchor="t"/>
          <a:lstStyle>
            <a:lvl1pPr algn="l">
              <a:defRPr sz="3508" b="1" cap="all"/>
            </a:lvl1pPr>
          </a:lstStyle>
          <a:p>
            <a:r>
              <a:rPr lang="en-US"/>
              <a:t>Click to edit Master title style</a:t>
            </a:r>
            <a:endParaRPr lang="bs-Latn-BA"/>
          </a:p>
        </p:txBody>
      </p:sp>
      <p:sp>
        <p:nvSpPr>
          <p:cNvPr id="3" name="Text Placeholder 2"/>
          <p:cNvSpPr>
            <a:spLocks noGrp="1"/>
          </p:cNvSpPr>
          <p:nvPr>
            <p:ph type="body" idx="1"/>
          </p:nvPr>
        </p:nvSpPr>
        <p:spPr>
          <a:xfrm>
            <a:off x="844848" y="3204786"/>
            <a:ext cx="9089390" cy="1654026"/>
          </a:xfrm>
        </p:spPr>
        <p:txBody>
          <a:bodyPr anchor="b"/>
          <a:lstStyle>
            <a:lvl1pPr marL="0" indent="0">
              <a:buNone/>
              <a:defRPr sz="1754"/>
            </a:lvl1pPr>
            <a:lvl2pPr marL="401021" indent="0">
              <a:buNone/>
              <a:defRPr sz="1579"/>
            </a:lvl2pPr>
            <a:lvl3pPr marL="802040" indent="0">
              <a:buNone/>
              <a:defRPr sz="1403"/>
            </a:lvl3pPr>
            <a:lvl4pPr marL="1203060" indent="0">
              <a:buNone/>
              <a:defRPr sz="1228"/>
            </a:lvl4pPr>
            <a:lvl5pPr marL="1604081" indent="0">
              <a:buNone/>
              <a:defRPr sz="1228"/>
            </a:lvl5pPr>
            <a:lvl6pPr marL="2005101" indent="0">
              <a:buNone/>
              <a:defRPr sz="1228"/>
            </a:lvl6pPr>
            <a:lvl7pPr marL="2406121" indent="0">
              <a:buNone/>
              <a:defRPr sz="1228"/>
            </a:lvl7pPr>
            <a:lvl8pPr marL="2807141" indent="0">
              <a:buNone/>
              <a:defRPr sz="1228"/>
            </a:lvl8pPr>
            <a:lvl9pPr marL="3208161" indent="0">
              <a:buNone/>
              <a:defRPr sz="1228"/>
            </a:lvl9pPr>
          </a:lstStyle>
          <a:p>
            <a:pPr lvl="0"/>
            <a:r>
              <a:rPr lang="en-US"/>
              <a:t>Click to edit Master text styles</a:t>
            </a:r>
          </a:p>
        </p:txBody>
      </p:sp>
    </p:spTree>
    <p:extLst>
      <p:ext uri="{BB962C8B-B14F-4D97-AF65-F5344CB8AC3E}">
        <p14:creationId xmlns:p14="http://schemas.microsoft.com/office/powerpoint/2010/main" val="2092340932"/>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9AF7BD-07FC-4B22-AD97-1EAC41CC196D}"/>
              </a:ext>
            </a:extLst>
          </p:cNvPr>
          <p:cNvSpPr>
            <a:spLocks noGrp="1"/>
          </p:cNvSpPr>
          <p:nvPr>
            <p:ph type="dt" sz="half" idx="18"/>
          </p:nvPr>
        </p:nvSpPr>
        <p:spPr bwMode="gray"/>
        <p:txBody>
          <a:bodyPr/>
          <a:lstStyle/>
          <a:p>
            <a:fld id="{FA46142B-578D-49FF-BEC1-6C1278BFFD0E}" type="datetime1">
              <a:rPr lang="en-US" smtClean="0"/>
              <a:t>8/5/2022</a:t>
            </a:fld>
            <a:endParaRPr lang="en-US"/>
          </a:p>
        </p:txBody>
      </p:sp>
      <p:sp>
        <p:nvSpPr>
          <p:cNvPr id="6" name="Footer Placeholder 5">
            <a:extLst>
              <a:ext uri="{FF2B5EF4-FFF2-40B4-BE49-F238E27FC236}">
                <a16:creationId xmlns:a16="http://schemas.microsoft.com/office/drawing/2014/main" id="{3D6D34E9-D4E4-40D8-834F-1CC35DF1EE6B}"/>
              </a:ext>
            </a:extLst>
          </p:cNvPr>
          <p:cNvSpPr>
            <a:spLocks noGrp="1"/>
          </p:cNvSpPr>
          <p:nvPr>
            <p:ph type="ftr" sz="quarter" idx="19"/>
          </p:nvPr>
        </p:nvSpPr>
        <p:spPr bwMode="gray"/>
        <p:txBody>
          <a:bodyPr/>
          <a:lstStyle/>
          <a:p>
            <a:r>
              <a:rPr lang="en-US"/>
              <a:t>RBI Collections (c) 2022 </a:t>
            </a:r>
          </a:p>
        </p:txBody>
      </p:sp>
      <p:sp>
        <p:nvSpPr>
          <p:cNvPr id="10" name="Slide Number Placeholder 9">
            <a:extLst>
              <a:ext uri="{FF2B5EF4-FFF2-40B4-BE49-F238E27FC236}">
                <a16:creationId xmlns:a16="http://schemas.microsoft.com/office/drawing/2014/main" id="{3AC9E064-2064-4CFD-972A-752C43423E74}"/>
              </a:ext>
            </a:extLst>
          </p:cNvPr>
          <p:cNvSpPr>
            <a:spLocks noGrp="1"/>
          </p:cNvSpPr>
          <p:nvPr>
            <p:ph type="sldNum" sz="quarter" idx="20"/>
          </p:nvPr>
        </p:nvSpPr>
        <p:spPr bwMode="gray"/>
        <p:txBody>
          <a:bodyPr/>
          <a:lstStyle/>
          <a:p>
            <a:fld id="{8531A387-8DB4-42CE-AE8B-2DF94E4392E0}" type="slidenum">
              <a:rPr lang="en-US" smtClean="0"/>
              <a:pPr/>
              <a:t>‹#›</a:t>
            </a:fld>
            <a:endParaRPr lang="en-US"/>
          </a:p>
        </p:txBody>
      </p:sp>
      <p:sp>
        <p:nvSpPr>
          <p:cNvPr id="2" name="Title 1">
            <a:extLst>
              <a:ext uri="{FF2B5EF4-FFF2-40B4-BE49-F238E27FC236}">
                <a16:creationId xmlns:a16="http://schemas.microsoft.com/office/drawing/2014/main" id="{9AA6457E-C045-409B-9E41-272639EBBF49}"/>
              </a:ext>
            </a:extLst>
          </p:cNvPr>
          <p:cNvSpPr>
            <a:spLocks noGrp="1"/>
          </p:cNvSpPr>
          <p:nvPr>
            <p:ph type="title"/>
          </p:nvPr>
        </p:nvSpPr>
        <p:spPr bwMode="gray"/>
        <p:txBody>
          <a:bodyPr/>
          <a:lstStyle/>
          <a:p>
            <a:r>
              <a:rPr lang="en-US"/>
              <a:t>Click to edit Master title style</a:t>
            </a:r>
          </a:p>
        </p:txBody>
      </p:sp>
      <p:sp>
        <p:nvSpPr>
          <p:cNvPr id="7" name="Text Placeholder 6">
            <a:extLst>
              <a:ext uri="{FF2B5EF4-FFF2-40B4-BE49-F238E27FC236}">
                <a16:creationId xmlns:a16="http://schemas.microsoft.com/office/drawing/2014/main" id="{1FF10E9C-2185-431B-9BF0-2191C9E1E132}"/>
              </a:ext>
            </a:extLst>
          </p:cNvPr>
          <p:cNvSpPr>
            <a:spLocks noGrp="1"/>
          </p:cNvSpPr>
          <p:nvPr>
            <p:ph type="body" sz="quarter" idx="13"/>
          </p:nvPr>
        </p:nvSpPr>
        <p:spPr bwMode="gray">
          <a:xfrm>
            <a:off x="233361" y="1345225"/>
            <a:ext cx="10206833"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889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Content Placeholder 2"/>
          <p:cNvSpPr>
            <a:spLocks noGrp="1"/>
          </p:cNvSpPr>
          <p:nvPr>
            <p:ph sz="half" idx="1"/>
          </p:nvPr>
        </p:nvSpPr>
        <p:spPr>
          <a:xfrm>
            <a:off x="193647" y="1387986"/>
            <a:ext cx="5065655" cy="5555428"/>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p:cNvSpPr>
            <a:spLocks noGrp="1"/>
          </p:cNvSpPr>
          <p:nvPr>
            <p:ph sz="half" idx="2"/>
          </p:nvPr>
        </p:nvSpPr>
        <p:spPr>
          <a:xfrm>
            <a:off x="5423818" y="1387986"/>
            <a:ext cx="5065655" cy="5555428"/>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457438127"/>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bs-Latn-BA"/>
          </a:p>
        </p:txBody>
      </p:sp>
      <p:sp>
        <p:nvSpPr>
          <p:cNvPr id="3" name="Text Placeholder 2"/>
          <p:cNvSpPr>
            <a:spLocks noGrp="1"/>
          </p:cNvSpPr>
          <p:nvPr>
            <p:ph type="body" idx="1"/>
          </p:nvPr>
        </p:nvSpPr>
        <p:spPr>
          <a:xfrm>
            <a:off x="534670" y="1692533"/>
            <a:ext cx="4724632" cy="705367"/>
          </a:xfrm>
        </p:spPr>
        <p:txBody>
          <a:bodyPr anchor="b"/>
          <a:lstStyle>
            <a:lvl1pPr marL="0" indent="0">
              <a:buNone/>
              <a:defRPr sz="2105" b="1"/>
            </a:lvl1pPr>
            <a:lvl2pPr marL="401021" indent="0">
              <a:buNone/>
              <a:defRPr sz="1754" b="1"/>
            </a:lvl2pPr>
            <a:lvl3pPr marL="802040" indent="0">
              <a:buNone/>
              <a:defRPr sz="1579" b="1"/>
            </a:lvl3pPr>
            <a:lvl4pPr marL="1203060" indent="0">
              <a:buNone/>
              <a:defRPr sz="1403" b="1"/>
            </a:lvl4pPr>
            <a:lvl5pPr marL="1604081" indent="0">
              <a:buNone/>
              <a:defRPr sz="1403" b="1"/>
            </a:lvl5pPr>
            <a:lvl6pPr marL="2005101" indent="0">
              <a:buNone/>
              <a:defRPr sz="1403" b="1"/>
            </a:lvl6pPr>
            <a:lvl7pPr marL="2406121" indent="0">
              <a:buNone/>
              <a:defRPr sz="1403" b="1"/>
            </a:lvl7pPr>
            <a:lvl8pPr marL="2807141" indent="0">
              <a:buNone/>
              <a:defRPr sz="1403" b="1"/>
            </a:lvl8pPr>
            <a:lvl9pPr marL="3208161" indent="0">
              <a:buNone/>
              <a:defRPr sz="1403" b="1"/>
            </a:lvl9pPr>
          </a:lstStyle>
          <a:p>
            <a:pPr lvl="0"/>
            <a:r>
              <a:rPr lang="en-US"/>
              <a:t>Click to edit Master text styles</a:t>
            </a:r>
          </a:p>
        </p:txBody>
      </p:sp>
      <p:sp>
        <p:nvSpPr>
          <p:cNvPr id="4" name="Content Placeholder 3"/>
          <p:cNvSpPr>
            <a:spLocks noGrp="1"/>
          </p:cNvSpPr>
          <p:nvPr>
            <p:ph sz="half" idx="2"/>
          </p:nvPr>
        </p:nvSpPr>
        <p:spPr>
          <a:xfrm>
            <a:off x="534670" y="2397901"/>
            <a:ext cx="4724632"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p:cNvSpPr>
            <a:spLocks noGrp="1"/>
          </p:cNvSpPr>
          <p:nvPr>
            <p:ph type="body" sz="quarter" idx="3"/>
          </p:nvPr>
        </p:nvSpPr>
        <p:spPr>
          <a:xfrm>
            <a:off x="5432386" y="1692533"/>
            <a:ext cx="4726346" cy="705367"/>
          </a:xfrm>
        </p:spPr>
        <p:txBody>
          <a:bodyPr anchor="b"/>
          <a:lstStyle>
            <a:lvl1pPr marL="0" indent="0">
              <a:buNone/>
              <a:defRPr sz="2105" b="1"/>
            </a:lvl1pPr>
            <a:lvl2pPr marL="401021" indent="0">
              <a:buNone/>
              <a:defRPr sz="1754" b="1"/>
            </a:lvl2pPr>
            <a:lvl3pPr marL="802040" indent="0">
              <a:buNone/>
              <a:defRPr sz="1579" b="1"/>
            </a:lvl3pPr>
            <a:lvl4pPr marL="1203060" indent="0">
              <a:buNone/>
              <a:defRPr sz="1403" b="1"/>
            </a:lvl4pPr>
            <a:lvl5pPr marL="1604081" indent="0">
              <a:buNone/>
              <a:defRPr sz="1403" b="1"/>
            </a:lvl5pPr>
            <a:lvl6pPr marL="2005101" indent="0">
              <a:buNone/>
              <a:defRPr sz="1403" b="1"/>
            </a:lvl6pPr>
            <a:lvl7pPr marL="2406121" indent="0">
              <a:buNone/>
              <a:defRPr sz="1403" b="1"/>
            </a:lvl7pPr>
            <a:lvl8pPr marL="2807141" indent="0">
              <a:buNone/>
              <a:defRPr sz="1403" b="1"/>
            </a:lvl8pPr>
            <a:lvl9pPr marL="320816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32386" y="2397901"/>
            <a:ext cx="4726346"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2121303918"/>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Tree>
    <p:extLst>
      <p:ext uri="{BB962C8B-B14F-4D97-AF65-F5344CB8AC3E}">
        <p14:creationId xmlns:p14="http://schemas.microsoft.com/office/powerpoint/2010/main" val="1764931052"/>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666244"/>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198" cy="1281214"/>
          </a:xfrm>
        </p:spPr>
        <p:txBody>
          <a:bodyPr anchor="b"/>
          <a:lstStyle>
            <a:lvl1pPr algn="l">
              <a:defRPr sz="1754" b="1"/>
            </a:lvl1pPr>
          </a:lstStyle>
          <a:p>
            <a:r>
              <a:rPr lang="en-US"/>
              <a:t>Click to edit Master title style</a:t>
            </a:r>
            <a:endParaRPr lang="bs-Latn-BA"/>
          </a:p>
        </p:txBody>
      </p:sp>
      <p:sp>
        <p:nvSpPr>
          <p:cNvPr id="3" name="Content Placeholder 2"/>
          <p:cNvSpPr>
            <a:spLocks noGrp="1"/>
          </p:cNvSpPr>
          <p:nvPr>
            <p:ph idx="1"/>
          </p:nvPr>
        </p:nvSpPr>
        <p:spPr>
          <a:xfrm>
            <a:off x="4181395" y="301054"/>
            <a:ext cx="5977336" cy="645332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p:cNvSpPr>
            <a:spLocks noGrp="1"/>
          </p:cNvSpPr>
          <p:nvPr>
            <p:ph type="body" sz="half" idx="2"/>
          </p:nvPr>
        </p:nvSpPr>
        <p:spPr>
          <a:xfrm>
            <a:off x="534671" y="1582268"/>
            <a:ext cx="3518198" cy="5172114"/>
          </a:xfrm>
        </p:spPr>
        <p:txBody>
          <a:bodyPr/>
          <a:lstStyle>
            <a:lvl1pPr marL="0" indent="0">
              <a:buNone/>
              <a:defRPr sz="1228"/>
            </a:lvl1pPr>
            <a:lvl2pPr marL="401021" indent="0">
              <a:buNone/>
              <a:defRPr sz="1053"/>
            </a:lvl2pPr>
            <a:lvl3pPr marL="802040" indent="0">
              <a:buNone/>
              <a:defRPr sz="877"/>
            </a:lvl3pPr>
            <a:lvl4pPr marL="1203060" indent="0">
              <a:buNone/>
              <a:defRPr sz="789"/>
            </a:lvl4pPr>
            <a:lvl5pPr marL="1604081" indent="0">
              <a:buNone/>
              <a:defRPr sz="789"/>
            </a:lvl5pPr>
            <a:lvl6pPr marL="2005101" indent="0">
              <a:buNone/>
              <a:defRPr sz="789"/>
            </a:lvl6pPr>
            <a:lvl7pPr marL="2406121" indent="0">
              <a:buNone/>
              <a:defRPr sz="789"/>
            </a:lvl7pPr>
            <a:lvl8pPr marL="2807141" indent="0">
              <a:buNone/>
              <a:defRPr sz="789"/>
            </a:lvl8pPr>
            <a:lvl9pPr marL="3208161" indent="0">
              <a:buNone/>
              <a:defRPr sz="789"/>
            </a:lvl9pPr>
          </a:lstStyle>
          <a:p>
            <a:pPr lvl="0"/>
            <a:r>
              <a:rPr lang="en-US"/>
              <a:t>Click to edit Master text styles</a:t>
            </a:r>
          </a:p>
        </p:txBody>
      </p:sp>
    </p:spTree>
    <p:extLst>
      <p:ext uri="{BB962C8B-B14F-4D97-AF65-F5344CB8AC3E}">
        <p14:creationId xmlns:p14="http://schemas.microsoft.com/office/powerpoint/2010/main" val="1177530228"/>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838" y="5292884"/>
            <a:ext cx="6416040" cy="624855"/>
          </a:xfrm>
        </p:spPr>
        <p:txBody>
          <a:bodyPr anchor="b"/>
          <a:lstStyle>
            <a:lvl1pPr algn="l">
              <a:defRPr sz="1754" b="1"/>
            </a:lvl1pPr>
          </a:lstStyle>
          <a:p>
            <a:r>
              <a:rPr lang="en-US"/>
              <a:t>Click to edit Master title style</a:t>
            </a:r>
            <a:endParaRPr lang="bs-Latn-BA"/>
          </a:p>
        </p:txBody>
      </p:sp>
      <p:sp>
        <p:nvSpPr>
          <p:cNvPr id="3" name="Picture Placeholder 2"/>
          <p:cNvSpPr>
            <a:spLocks noGrp="1"/>
          </p:cNvSpPr>
          <p:nvPr>
            <p:ph type="pic" idx="1"/>
          </p:nvPr>
        </p:nvSpPr>
        <p:spPr>
          <a:xfrm>
            <a:off x="2095838" y="675613"/>
            <a:ext cx="6416040" cy="4536758"/>
          </a:xfrm>
        </p:spPr>
        <p:txBody>
          <a:bodyPr/>
          <a:lstStyle>
            <a:lvl1pPr marL="0" indent="0">
              <a:buNone/>
              <a:defRPr sz="2807"/>
            </a:lvl1pPr>
            <a:lvl2pPr marL="401021" indent="0">
              <a:buNone/>
              <a:defRPr sz="2456"/>
            </a:lvl2pPr>
            <a:lvl3pPr marL="802040" indent="0">
              <a:buNone/>
              <a:defRPr sz="2105"/>
            </a:lvl3pPr>
            <a:lvl4pPr marL="1203060" indent="0">
              <a:buNone/>
              <a:defRPr sz="1754"/>
            </a:lvl4pPr>
            <a:lvl5pPr marL="1604081" indent="0">
              <a:buNone/>
              <a:defRPr sz="1754"/>
            </a:lvl5pPr>
            <a:lvl6pPr marL="2005101" indent="0">
              <a:buNone/>
              <a:defRPr sz="1754"/>
            </a:lvl6pPr>
            <a:lvl7pPr marL="2406121" indent="0">
              <a:buNone/>
              <a:defRPr sz="1754"/>
            </a:lvl7pPr>
            <a:lvl8pPr marL="2807141" indent="0">
              <a:buNone/>
              <a:defRPr sz="1754"/>
            </a:lvl8pPr>
            <a:lvl9pPr marL="3208161" indent="0">
              <a:buNone/>
              <a:defRPr sz="1754"/>
            </a:lvl9pPr>
          </a:lstStyle>
          <a:p>
            <a:pPr lvl="0"/>
            <a:endParaRPr lang="bs-Latn-BA" noProof="0"/>
          </a:p>
        </p:txBody>
      </p:sp>
      <p:sp>
        <p:nvSpPr>
          <p:cNvPr id="4" name="Text Placeholder 3"/>
          <p:cNvSpPr>
            <a:spLocks noGrp="1"/>
          </p:cNvSpPr>
          <p:nvPr>
            <p:ph type="body" sz="half" idx="2"/>
          </p:nvPr>
        </p:nvSpPr>
        <p:spPr>
          <a:xfrm>
            <a:off x="2095838" y="5917739"/>
            <a:ext cx="6416040" cy="887398"/>
          </a:xfrm>
        </p:spPr>
        <p:txBody>
          <a:bodyPr/>
          <a:lstStyle>
            <a:lvl1pPr marL="0" indent="0">
              <a:buNone/>
              <a:defRPr sz="1228"/>
            </a:lvl1pPr>
            <a:lvl2pPr marL="401021" indent="0">
              <a:buNone/>
              <a:defRPr sz="1053"/>
            </a:lvl2pPr>
            <a:lvl3pPr marL="802040" indent="0">
              <a:buNone/>
              <a:defRPr sz="877"/>
            </a:lvl3pPr>
            <a:lvl4pPr marL="1203060" indent="0">
              <a:buNone/>
              <a:defRPr sz="789"/>
            </a:lvl4pPr>
            <a:lvl5pPr marL="1604081" indent="0">
              <a:buNone/>
              <a:defRPr sz="789"/>
            </a:lvl5pPr>
            <a:lvl6pPr marL="2005101" indent="0">
              <a:buNone/>
              <a:defRPr sz="789"/>
            </a:lvl6pPr>
            <a:lvl7pPr marL="2406121" indent="0">
              <a:buNone/>
              <a:defRPr sz="789"/>
            </a:lvl7pPr>
            <a:lvl8pPr marL="2807141" indent="0">
              <a:buNone/>
              <a:defRPr sz="789"/>
            </a:lvl8pPr>
            <a:lvl9pPr marL="3208161" indent="0">
              <a:buNone/>
              <a:defRPr sz="789"/>
            </a:lvl9pPr>
          </a:lstStyle>
          <a:p>
            <a:pPr lvl="0"/>
            <a:r>
              <a:rPr lang="en-US"/>
              <a:t>Click to edit Master text styles</a:t>
            </a:r>
          </a:p>
        </p:txBody>
      </p:sp>
    </p:spTree>
    <p:extLst>
      <p:ext uri="{BB962C8B-B14F-4D97-AF65-F5344CB8AC3E}">
        <p14:creationId xmlns:p14="http://schemas.microsoft.com/office/powerpoint/2010/main" val="2646573486"/>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3757721075"/>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15518" y="197787"/>
            <a:ext cx="2573956" cy="6745627"/>
          </a:xfrm>
        </p:spPr>
        <p:txBody>
          <a:bodyPr vert="eaVert"/>
          <a:lstStyle/>
          <a:p>
            <a:r>
              <a:rPr lang="en-US"/>
              <a:t>Click to edit Master title style</a:t>
            </a:r>
            <a:endParaRPr lang="bs-Latn-BA"/>
          </a:p>
        </p:txBody>
      </p:sp>
      <p:sp>
        <p:nvSpPr>
          <p:cNvPr id="3" name="Vertical Text Placeholder 2"/>
          <p:cNvSpPr>
            <a:spLocks noGrp="1"/>
          </p:cNvSpPr>
          <p:nvPr>
            <p:ph type="body" orient="vert" idx="1"/>
          </p:nvPr>
        </p:nvSpPr>
        <p:spPr>
          <a:xfrm>
            <a:off x="193649" y="197787"/>
            <a:ext cx="7557355" cy="6745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Tree>
    <p:extLst>
      <p:ext uri="{BB962C8B-B14F-4D97-AF65-F5344CB8AC3E}">
        <p14:creationId xmlns:p14="http://schemas.microsoft.com/office/powerpoint/2010/main" val="1733156596"/>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25928" y="1407235"/>
            <a:ext cx="8210804"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3" name="Подзаголовок 2"/>
          <p:cNvSpPr>
            <a:spLocks noGrp="1"/>
          </p:cNvSpPr>
          <p:nvPr>
            <p:ph type="subTitle" idx="1"/>
          </p:nvPr>
        </p:nvSpPr>
        <p:spPr>
          <a:xfrm>
            <a:off x="925927" y="4555339"/>
            <a:ext cx="821080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
        <p:nvSpPr>
          <p:cNvPr id="6" name="Номер слайда 5"/>
          <p:cNvSpPr>
            <a:spLocks noGrp="1"/>
          </p:cNvSpPr>
          <p:nvPr>
            <p:ph type="sldNum" sz="quarter" idx="12"/>
          </p:nvPr>
        </p:nvSpPr>
        <p:spPr>
          <a:xfrm>
            <a:off x="9136732" y="7193703"/>
            <a:ext cx="1262880" cy="367561"/>
          </a:xfrm>
        </p:spPr>
        <p:txBody>
          <a:bodyPr/>
          <a:lstStyle/>
          <a:p>
            <a:fld id="{2056EA1A-B6B2-4947-8861-48417E9FC52E}" type="slidenum">
              <a:rPr lang="ru-RU" smtClean="0"/>
              <a:t>‹#›</a:t>
            </a:fld>
            <a:endParaRPr lang="ru-RU"/>
          </a:p>
        </p:txBody>
      </p:sp>
      <p:sp>
        <p:nvSpPr>
          <p:cNvPr id="10" name="Дата 3"/>
          <p:cNvSpPr>
            <a:spLocks noGrp="1"/>
          </p:cNvSpPr>
          <p:nvPr>
            <p:ph type="dt" sz="half" idx="2"/>
          </p:nvPr>
        </p:nvSpPr>
        <p:spPr>
          <a:xfrm>
            <a:off x="9136732" y="7025674"/>
            <a:ext cx="1262880" cy="168028"/>
          </a:xfrm>
          <a:prstGeom prst="rect">
            <a:avLst/>
          </a:prstGeom>
        </p:spPr>
        <p:txBody>
          <a:bodyPr vert="horz" lIns="0" tIns="0" rIns="0" bIns="72000" rtlCol="0" anchor="t"/>
          <a:lstStyle>
            <a:lvl1pPr algn="r">
              <a:defRPr sz="877">
                <a:solidFill>
                  <a:schemeClr val="tx1"/>
                </a:solidFill>
                <a:latin typeface="Futura PT Book" panose="020B0502020204020303" pitchFamily="34" charset="-52"/>
              </a:defRPr>
            </a:lvl1pPr>
          </a:lstStyle>
          <a:p>
            <a:fld id="{4B44FD1B-3D64-400B-B8BE-BC1826FE9060}" type="datetime1">
              <a:rPr lang="en-US" smtClean="0"/>
              <a:t>8/5/2022</a:t>
            </a:fld>
            <a:endParaRPr lang="ru-RU"/>
          </a:p>
        </p:txBody>
      </p:sp>
      <p:pic>
        <p:nvPicPr>
          <p:cNvPr id="15" name="Рисунок 14">
            <a:extLst>
              <a:ext uri="{FF2B5EF4-FFF2-40B4-BE49-F238E27FC236}">
                <a16:creationId xmlns:a16="http://schemas.microsoft.com/office/drawing/2014/main" id="{7A1FE549-7E03-495F-ACD0-6AA540C5BD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0" r="48717" b="37709"/>
          <a:stretch/>
        </p:blipFill>
        <p:spPr>
          <a:xfrm>
            <a:off x="6811251" y="0"/>
            <a:ext cx="3882149" cy="7561263"/>
          </a:xfrm>
          <a:prstGeom prst="rect">
            <a:avLst/>
          </a:prstGeom>
        </p:spPr>
      </p:pic>
    </p:spTree>
    <p:extLst>
      <p:ext uri="{BB962C8B-B14F-4D97-AF65-F5344CB8AC3E}">
        <p14:creationId xmlns:p14="http://schemas.microsoft.com/office/powerpoint/2010/main" val="85957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923436" y="0"/>
            <a:ext cx="9769966" cy="7561263"/>
          </a:xfrm>
          <a:prstGeom prst="rect">
            <a:avLst/>
          </a:prstGeom>
          <a:blipFill dpi="0" rotWithShape="1">
            <a:blip r:embed="rId2">
              <a:alphaModFix amt="60000"/>
            </a:blip>
            <a:srcRect/>
            <a:stretch>
              <a:fillRect r="-94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2" name="Заголовок 1"/>
          <p:cNvSpPr>
            <a:spLocks noGrp="1"/>
          </p:cNvSpPr>
          <p:nvPr>
            <p:ph type="ctrTitle" hasCustomPrompt="1"/>
          </p:nvPr>
        </p:nvSpPr>
        <p:spPr>
          <a:xfrm>
            <a:off x="925928" y="1407235"/>
            <a:ext cx="5683653"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3" name="Подзаголовок 2"/>
          <p:cNvSpPr>
            <a:spLocks noGrp="1"/>
          </p:cNvSpPr>
          <p:nvPr>
            <p:ph type="subTitle" idx="1"/>
          </p:nvPr>
        </p:nvSpPr>
        <p:spPr>
          <a:xfrm>
            <a:off x="925927" y="4555339"/>
            <a:ext cx="568365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
        <p:nvSpPr>
          <p:cNvPr id="4" name="Дата 3"/>
          <p:cNvSpPr>
            <a:spLocks noGrp="1"/>
          </p:cNvSpPr>
          <p:nvPr>
            <p:ph type="dt" sz="half" idx="10"/>
          </p:nvPr>
        </p:nvSpPr>
        <p:spPr/>
        <p:txBody>
          <a:bodyPr/>
          <a:lstStyle/>
          <a:p>
            <a:fld id="{05D1197B-9F59-4A58-9B72-95E18D346E3D}" type="datetime1">
              <a:rPr lang="en-US" smtClean="0"/>
              <a:t>8/5/2022</a:t>
            </a:fld>
            <a:endParaRPr lang="ru-RU"/>
          </a:p>
        </p:txBody>
      </p:sp>
      <p:sp>
        <p:nvSpPr>
          <p:cNvPr id="6" name="Номер слайда 5"/>
          <p:cNvSpPr>
            <a:spLocks noGrp="1"/>
          </p:cNvSpPr>
          <p:nvPr>
            <p:ph type="sldNum" sz="quarter" idx="12"/>
          </p:nvPr>
        </p:nvSpPr>
        <p:spPr/>
        <p:txBody>
          <a:bodyPr/>
          <a:lstStyle/>
          <a:p>
            <a:fld id="{2056EA1A-B6B2-4947-8861-48417E9FC52E}" type="slidenum">
              <a:rPr lang="ru-RU" smtClean="0"/>
              <a:t>‹#›</a:t>
            </a:fld>
            <a:endParaRPr lang="ru-RU"/>
          </a:p>
        </p:txBody>
      </p:sp>
    </p:spTree>
    <p:extLst>
      <p:ext uri="{BB962C8B-B14F-4D97-AF65-F5344CB8AC3E}">
        <p14:creationId xmlns:p14="http://schemas.microsoft.com/office/powerpoint/2010/main" val="372471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8C351B25-0D2C-48E0-B3EC-3B4315DEAE80}"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345225"/>
            <a:ext cx="4856160"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9127465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2_Титульный слайд">
    <p:spTree>
      <p:nvGrpSpPr>
        <p:cNvPr id="1" name=""/>
        <p:cNvGrpSpPr/>
        <p:nvPr/>
      </p:nvGrpSpPr>
      <p:grpSpPr>
        <a:xfrm>
          <a:off x="0" y="0"/>
          <a:ext cx="0" cy="0"/>
          <a:chOff x="0" y="0"/>
          <a:chExt cx="0" cy="0"/>
        </a:xfrm>
      </p:grpSpPr>
      <p:sp>
        <p:nvSpPr>
          <p:cNvPr id="8" name="Прямоугольник 7"/>
          <p:cNvSpPr/>
          <p:nvPr userDrawn="1"/>
        </p:nvSpPr>
        <p:spPr>
          <a:xfrm>
            <a:off x="632136" y="0"/>
            <a:ext cx="10061264" cy="7561263"/>
          </a:xfrm>
          <a:prstGeom prst="rect">
            <a:avLst/>
          </a:prstGeom>
          <a:blipFill dpi="0" rotWithShape="1">
            <a:blip r:embed="rId2">
              <a:alphaModFix amt="60000"/>
            </a:blip>
            <a:srcRect/>
            <a:stretch>
              <a:fillRect r="-62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2" name="Заголовок 1"/>
          <p:cNvSpPr>
            <a:spLocks noGrp="1"/>
          </p:cNvSpPr>
          <p:nvPr>
            <p:ph type="ctrTitle" hasCustomPrompt="1"/>
          </p:nvPr>
        </p:nvSpPr>
        <p:spPr>
          <a:xfrm>
            <a:off x="925928" y="1407235"/>
            <a:ext cx="5683653"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3" name="Подзаголовок 2"/>
          <p:cNvSpPr>
            <a:spLocks noGrp="1"/>
          </p:cNvSpPr>
          <p:nvPr>
            <p:ph type="subTitle" idx="1"/>
          </p:nvPr>
        </p:nvSpPr>
        <p:spPr>
          <a:xfrm>
            <a:off x="925927" y="4555339"/>
            <a:ext cx="568365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
        <p:nvSpPr>
          <p:cNvPr id="4" name="Дата 3"/>
          <p:cNvSpPr>
            <a:spLocks noGrp="1"/>
          </p:cNvSpPr>
          <p:nvPr>
            <p:ph type="dt" sz="half" idx="10"/>
          </p:nvPr>
        </p:nvSpPr>
        <p:spPr/>
        <p:txBody>
          <a:bodyPr/>
          <a:lstStyle/>
          <a:p>
            <a:fld id="{1614EBF0-0DC7-4119-82BD-CD145204613C}" type="datetime1">
              <a:rPr lang="en-US" smtClean="0"/>
              <a:t>8/5/2022</a:t>
            </a:fld>
            <a:endParaRPr lang="ru-RU"/>
          </a:p>
        </p:txBody>
      </p:sp>
      <p:sp>
        <p:nvSpPr>
          <p:cNvPr id="6" name="Номер слайда 5"/>
          <p:cNvSpPr>
            <a:spLocks noGrp="1"/>
          </p:cNvSpPr>
          <p:nvPr>
            <p:ph type="sldNum" sz="quarter" idx="12"/>
          </p:nvPr>
        </p:nvSpPr>
        <p:spPr/>
        <p:txBody>
          <a:bodyPr/>
          <a:lstStyle/>
          <a:p>
            <a:fld id="{2056EA1A-B6B2-4947-8861-48417E9FC52E}" type="slidenum">
              <a:rPr lang="ru-RU" smtClean="0"/>
              <a:t>‹#›</a:t>
            </a:fld>
            <a:endParaRPr lang="ru-RU"/>
          </a:p>
        </p:txBody>
      </p:sp>
    </p:spTree>
    <p:extLst>
      <p:ext uri="{BB962C8B-B14F-4D97-AF65-F5344CB8AC3E}">
        <p14:creationId xmlns:p14="http://schemas.microsoft.com/office/powerpoint/2010/main" val="176557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1" name="Прямоугольник 10"/>
          <p:cNvSpPr/>
          <p:nvPr userDrawn="1"/>
        </p:nvSpPr>
        <p:spPr>
          <a:xfrm>
            <a:off x="0" y="0"/>
            <a:ext cx="10693400" cy="7561263"/>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4" name="Дата 3"/>
          <p:cNvSpPr>
            <a:spLocks noGrp="1"/>
          </p:cNvSpPr>
          <p:nvPr>
            <p:ph type="dt" sz="half" idx="10"/>
          </p:nvPr>
        </p:nvSpPr>
        <p:spPr/>
        <p:txBody>
          <a:bodyPr/>
          <a:lstStyle/>
          <a:p>
            <a:fld id="{8EDAC90C-FC72-4A42-8283-5C9665BB18B3}" type="datetime1">
              <a:rPr lang="en-US" smtClean="0"/>
              <a:t>8/5/2022</a:t>
            </a:fld>
            <a:endParaRPr lang="ru-RU"/>
          </a:p>
        </p:txBody>
      </p:sp>
      <p:sp>
        <p:nvSpPr>
          <p:cNvPr id="6" name="Номер слайда 5"/>
          <p:cNvSpPr>
            <a:spLocks noGrp="1"/>
          </p:cNvSpPr>
          <p:nvPr>
            <p:ph type="sldNum" sz="quarter" idx="12"/>
          </p:nvPr>
        </p:nvSpPr>
        <p:spPr/>
        <p:txBody>
          <a:bodyPr/>
          <a:lstStyle/>
          <a:p>
            <a:fld id="{2056EA1A-B6B2-4947-8861-48417E9FC52E}" type="slidenum">
              <a:rPr lang="ru-RU" smtClean="0"/>
              <a:t>‹#›</a:t>
            </a:fld>
            <a:endParaRPr lang="ru-RU"/>
          </a:p>
        </p:txBody>
      </p:sp>
      <p:sp>
        <p:nvSpPr>
          <p:cNvPr id="7" name="Заголовок 1"/>
          <p:cNvSpPr>
            <a:spLocks noGrp="1"/>
          </p:cNvSpPr>
          <p:nvPr>
            <p:ph type="ctrTitle" hasCustomPrompt="1"/>
          </p:nvPr>
        </p:nvSpPr>
        <p:spPr>
          <a:xfrm>
            <a:off x="925928" y="1407235"/>
            <a:ext cx="8210804" cy="2614939"/>
          </a:xfrm>
        </p:spPr>
        <p:txBody>
          <a:bodyPr lIns="0" tIns="0" rIns="0" bIns="0" anchor="t">
            <a:noAutofit/>
          </a:bodyPr>
          <a:lstStyle>
            <a:lvl1pPr algn="l">
              <a:lnSpc>
                <a:spcPct val="80000"/>
              </a:lnSpc>
              <a:spcBef>
                <a:spcPts val="0"/>
              </a:spcBef>
              <a:spcAft>
                <a:spcPts val="0"/>
              </a:spcAft>
              <a:defRPr sz="8771"/>
            </a:lvl1pPr>
          </a:lstStyle>
          <a:p>
            <a:r>
              <a:rPr lang="ru-RU"/>
              <a:t>Образец </a:t>
            </a:r>
            <a:br>
              <a:rPr lang="en-US"/>
            </a:br>
            <a:r>
              <a:rPr lang="ru-RU"/>
              <a:t>заголовка</a:t>
            </a:r>
          </a:p>
        </p:txBody>
      </p:sp>
      <p:sp>
        <p:nvSpPr>
          <p:cNvPr id="8" name="Подзаголовок 2"/>
          <p:cNvSpPr>
            <a:spLocks noGrp="1"/>
          </p:cNvSpPr>
          <p:nvPr>
            <p:ph type="subTitle" idx="1"/>
          </p:nvPr>
        </p:nvSpPr>
        <p:spPr>
          <a:xfrm>
            <a:off x="925927" y="4555339"/>
            <a:ext cx="8210804" cy="1825555"/>
          </a:xfrm>
        </p:spPr>
        <p:txBody>
          <a:bodyPr>
            <a:normAutofit/>
          </a:bodyPr>
          <a:lstStyle>
            <a:lvl1pPr marL="0" indent="0" algn="l">
              <a:buNone/>
              <a:defRPr sz="2807"/>
            </a:lvl1pPr>
            <a:lvl2pPr marL="400987" indent="0" algn="ctr">
              <a:buNone/>
              <a:defRPr sz="1754"/>
            </a:lvl2pPr>
            <a:lvl3pPr marL="801975" indent="0" algn="ctr">
              <a:buNone/>
              <a:defRPr sz="1579"/>
            </a:lvl3pPr>
            <a:lvl4pPr marL="1202962" indent="0" algn="ctr">
              <a:buNone/>
              <a:defRPr sz="1403"/>
            </a:lvl4pPr>
            <a:lvl5pPr marL="1603949" indent="0" algn="ctr">
              <a:buNone/>
              <a:defRPr sz="1403"/>
            </a:lvl5pPr>
            <a:lvl6pPr marL="2004936" indent="0" algn="ctr">
              <a:buNone/>
              <a:defRPr sz="1403"/>
            </a:lvl6pPr>
            <a:lvl7pPr marL="2405924" indent="0" algn="ctr">
              <a:buNone/>
              <a:defRPr sz="1403"/>
            </a:lvl7pPr>
            <a:lvl8pPr marL="2806911" indent="0" algn="ctr">
              <a:buNone/>
              <a:defRPr sz="1403"/>
            </a:lvl8pPr>
            <a:lvl9pPr marL="3207898" indent="0" algn="ctr">
              <a:buNone/>
              <a:defRPr sz="1403"/>
            </a:lvl9pPr>
          </a:lstStyle>
          <a:p>
            <a:r>
              <a:rPr lang="ru-RU"/>
              <a:t>Образец подзаголовка</a:t>
            </a:r>
          </a:p>
        </p:txBody>
      </p:sp>
    </p:spTree>
    <p:extLst>
      <p:ext uri="{BB962C8B-B14F-4D97-AF65-F5344CB8AC3E}">
        <p14:creationId xmlns:p14="http://schemas.microsoft.com/office/powerpoint/2010/main" val="10880511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5B16458D-0D8A-44CB-8F8F-C2FC3ED7EAE9}"/>
              </a:ext>
            </a:extLst>
          </p:cNvPr>
          <p:cNvSpPr/>
          <p:nvPr userDrawn="1"/>
        </p:nvSpPr>
        <p:spPr>
          <a:xfrm>
            <a:off x="2450014" y="0"/>
            <a:ext cx="8243386" cy="7561263"/>
          </a:xfrm>
          <a:prstGeom prst="rect">
            <a:avLst/>
          </a:prstGeom>
          <a:blipFill dpi="0" rotWithShape="1">
            <a:blip r:embed="rId2">
              <a:alphaModFix amt="60000"/>
            </a:blip>
            <a:srcRect/>
            <a:stretch>
              <a:fillRect l="-1" r="-297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2" name="Дата 1"/>
          <p:cNvSpPr>
            <a:spLocks noGrp="1"/>
          </p:cNvSpPr>
          <p:nvPr>
            <p:ph type="dt" sz="half" idx="10"/>
          </p:nvPr>
        </p:nvSpPr>
        <p:spPr/>
        <p:txBody>
          <a:bodyPr/>
          <a:lstStyle/>
          <a:p>
            <a:fld id="{CB9101E8-65AB-4831-9CBA-4739D3139511}" type="datetime1">
              <a:rPr lang="en-US" smtClean="0"/>
              <a:t>8/5/2022</a:t>
            </a:fld>
            <a:endParaRPr lang="ru-RU"/>
          </a:p>
        </p:txBody>
      </p:sp>
      <p:sp>
        <p:nvSpPr>
          <p:cNvPr id="4" name="Номер слайда 3"/>
          <p:cNvSpPr>
            <a:spLocks noGrp="1"/>
          </p:cNvSpPr>
          <p:nvPr>
            <p:ph type="sldNum" sz="quarter" idx="12"/>
          </p:nvPr>
        </p:nvSpPr>
        <p:spPr/>
        <p:txBody>
          <a:bodyPr/>
          <a:lstStyle/>
          <a:p>
            <a:fld id="{2056EA1A-B6B2-4947-8861-48417E9FC52E}" type="slidenum">
              <a:rPr lang="ru-RU" smtClean="0"/>
              <a:t>‹#›</a:t>
            </a:fld>
            <a:endParaRPr lang="ru-RU"/>
          </a:p>
        </p:txBody>
      </p:sp>
    </p:spTree>
    <p:extLst>
      <p:ext uri="{BB962C8B-B14F-4D97-AF65-F5344CB8AC3E}">
        <p14:creationId xmlns:p14="http://schemas.microsoft.com/office/powerpoint/2010/main" val="4064359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293792" y="367563"/>
            <a:ext cx="6947924" cy="2502918"/>
          </a:xfrm>
        </p:spPr>
        <p:txBody>
          <a:bodyPr>
            <a:noAutofit/>
          </a:bodyPr>
          <a:lstStyle>
            <a:lvl1pPr>
              <a:lnSpc>
                <a:spcPct val="80000"/>
              </a:lnSpc>
              <a:defRPr sz="7016"/>
            </a:lvl1pPr>
          </a:lstStyle>
          <a:p>
            <a:r>
              <a:rPr lang="ru-RU"/>
              <a:t>Образец </a:t>
            </a:r>
            <a:br>
              <a:rPr lang="ru-RU"/>
            </a:br>
            <a:r>
              <a:rPr lang="ru-RU"/>
              <a:t>заголовка</a:t>
            </a:r>
          </a:p>
        </p:txBody>
      </p:sp>
      <p:sp>
        <p:nvSpPr>
          <p:cNvPr id="3" name="Дата 2"/>
          <p:cNvSpPr>
            <a:spLocks noGrp="1"/>
          </p:cNvSpPr>
          <p:nvPr>
            <p:ph type="dt" sz="half" idx="10"/>
          </p:nvPr>
        </p:nvSpPr>
        <p:spPr/>
        <p:txBody>
          <a:bodyPr/>
          <a:lstStyle/>
          <a:p>
            <a:fld id="{FC6AB4A1-D561-492D-B4D6-89D4102F81F1}" type="datetime1">
              <a:rPr lang="en-US" smtClean="0"/>
              <a:t>8/5/2022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t>‹#›</a:t>
            </a:fld>
            <a:endParaRPr lang="ru-RU"/>
          </a:p>
        </p:txBody>
      </p:sp>
      <p:sp>
        <p:nvSpPr>
          <p:cNvPr id="11" name="Прямоугольник 10">
            <a:extLst>
              <a:ext uri="{FF2B5EF4-FFF2-40B4-BE49-F238E27FC236}">
                <a16:creationId xmlns:a16="http://schemas.microsoft.com/office/drawing/2014/main" id="{1E080E62-8365-4E42-A416-3C94B796EFF4}"/>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2" name="Прямоугольник 11">
            <a:extLst>
              <a:ext uri="{FF2B5EF4-FFF2-40B4-BE49-F238E27FC236}">
                <a16:creationId xmlns:a16="http://schemas.microsoft.com/office/drawing/2014/main" id="{1F3C1A7A-9D08-4DF8-B0EE-34C844DD4DE1}"/>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1151546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p:txBody>
          <a:bodyPr/>
          <a:lstStyle/>
          <a:p>
            <a:fld id="{D189FC43-DC9B-41C8-9B72-864AE0617D67}" type="datetime1">
              <a:rPr lang="en-US" smtClean="0"/>
              <a:t>8/5/2022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pPr/>
              <a:t>‹#›</a:t>
            </a:fld>
            <a:endParaRPr lang="ru-RU"/>
          </a:p>
        </p:txBody>
      </p:sp>
      <p:sp>
        <p:nvSpPr>
          <p:cNvPr id="8" name="Прямоугольник 7">
            <a:extLst>
              <a:ext uri="{FF2B5EF4-FFF2-40B4-BE49-F238E27FC236}">
                <a16:creationId xmlns:a16="http://schemas.microsoft.com/office/drawing/2014/main" id="{BF4ECF11-73FD-4B76-80F1-A6F04130DEB4}"/>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9" name="Прямоугольник 8">
            <a:extLst>
              <a:ext uri="{FF2B5EF4-FFF2-40B4-BE49-F238E27FC236}">
                <a16:creationId xmlns:a16="http://schemas.microsoft.com/office/drawing/2014/main" id="{3D1E84F2-A734-4476-82E8-FCC3B8A965A4}"/>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3805585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5" name="Дата 4"/>
          <p:cNvSpPr>
            <a:spLocks noGrp="1"/>
          </p:cNvSpPr>
          <p:nvPr>
            <p:ph type="dt" sz="half" idx="10"/>
          </p:nvPr>
        </p:nvSpPr>
        <p:spPr/>
        <p:txBody>
          <a:bodyPr/>
          <a:lstStyle/>
          <a:p>
            <a:fld id="{BF9EFBD5-E57D-4442-914E-9FFCF7B89523}" type="datetime1">
              <a:rPr lang="en-US" smtClean="0"/>
              <a:t>8/5/2022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3" name="Объект 2"/>
          <p:cNvSpPr>
            <a:spLocks noGrp="1"/>
          </p:cNvSpPr>
          <p:nvPr>
            <p:ph sz="half" idx="1"/>
          </p:nvPr>
        </p:nvSpPr>
        <p:spPr>
          <a:xfrm>
            <a:off x="925927" y="1795802"/>
            <a:ext cx="4104707" cy="47642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662770" y="1795802"/>
            <a:ext cx="4104707" cy="47642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Прямоугольник 9">
            <a:extLst>
              <a:ext uri="{FF2B5EF4-FFF2-40B4-BE49-F238E27FC236}">
                <a16:creationId xmlns:a16="http://schemas.microsoft.com/office/drawing/2014/main" id="{D2F0B5FB-1F91-4BE9-8B02-D8344992598C}"/>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1" name="Прямоугольник 10">
            <a:extLst>
              <a:ext uri="{FF2B5EF4-FFF2-40B4-BE49-F238E27FC236}">
                <a16:creationId xmlns:a16="http://schemas.microsoft.com/office/drawing/2014/main" id="{5A015478-6AF8-4157-A277-5CAA62154C23}"/>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2638061188"/>
      </p:ext>
    </p:extLst>
  </p:cSld>
  <p:clrMapOvr>
    <a:masterClrMapping/>
  </p:clrMapOvr>
  <p:extLst>
    <p:ext uri="{DCECCB84-F9BA-43D5-87BE-67443E8EF086}">
      <p15:sldGuideLst xmlns:p15="http://schemas.microsoft.com/office/powerpoint/2012/main">
        <p15:guide id="1" orient="horz" pos="1026">
          <p15:clr>
            <a:srgbClr val="FBAE40"/>
          </p15:clr>
        </p15:guide>
        <p15:guide id="2" pos="3613">
          <p15:clr>
            <a:srgbClr val="FBAE40"/>
          </p15:clr>
        </p15:guide>
        <p15:guide id="3" pos="4067">
          <p15:clr>
            <a:srgbClr val="FBAE40"/>
          </p15:clr>
        </p15:guide>
        <p15:guide id="4" orient="horz" pos="37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925927" y="1795801"/>
            <a:ext cx="4104707" cy="794633"/>
          </a:xfrm>
        </p:spPr>
        <p:txBody>
          <a:bodyPr anchor="t"/>
          <a:lstStyle>
            <a:lvl1pPr marL="0" indent="0">
              <a:buNone/>
              <a:defRPr sz="2105" b="1"/>
            </a:lvl1pPr>
            <a:lvl2pPr marL="400987" indent="0">
              <a:buNone/>
              <a:defRPr sz="1754" b="1"/>
            </a:lvl2pPr>
            <a:lvl3pPr marL="801975" indent="0">
              <a:buNone/>
              <a:defRPr sz="1579" b="1"/>
            </a:lvl3pPr>
            <a:lvl4pPr marL="1202962" indent="0">
              <a:buNone/>
              <a:defRPr sz="1403" b="1"/>
            </a:lvl4pPr>
            <a:lvl5pPr marL="1603949" indent="0">
              <a:buNone/>
              <a:defRPr sz="1403" b="1"/>
            </a:lvl5pPr>
            <a:lvl6pPr marL="2004936" indent="0">
              <a:buNone/>
              <a:defRPr sz="1403" b="1"/>
            </a:lvl6pPr>
            <a:lvl7pPr marL="2405924" indent="0">
              <a:buNone/>
              <a:defRPr sz="1403" b="1"/>
            </a:lvl7pPr>
            <a:lvl8pPr marL="2806911" indent="0">
              <a:buNone/>
              <a:defRPr sz="1403" b="1"/>
            </a:lvl8pPr>
            <a:lvl9pPr marL="3207898" indent="0">
              <a:buNone/>
              <a:defRPr sz="1403" b="1"/>
            </a:lvl9pPr>
          </a:lstStyle>
          <a:p>
            <a:pPr lvl="0"/>
            <a:r>
              <a:rPr lang="ru-RU"/>
              <a:t>Образец текста</a:t>
            </a:r>
          </a:p>
        </p:txBody>
      </p:sp>
      <p:sp>
        <p:nvSpPr>
          <p:cNvPr id="5" name="Текст 4"/>
          <p:cNvSpPr>
            <a:spLocks noGrp="1"/>
          </p:cNvSpPr>
          <p:nvPr>
            <p:ph type="body" sz="quarter" idx="3"/>
          </p:nvPr>
        </p:nvSpPr>
        <p:spPr>
          <a:xfrm>
            <a:off x="5662769" y="1795801"/>
            <a:ext cx="4104706" cy="794633"/>
          </a:xfrm>
        </p:spPr>
        <p:txBody>
          <a:bodyPr anchor="t"/>
          <a:lstStyle>
            <a:lvl1pPr marL="0" indent="0">
              <a:buNone/>
              <a:defRPr sz="2105" b="1"/>
            </a:lvl1pPr>
            <a:lvl2pPr marL="400987" indent="0">
              <a:buNone/>
              <a:defRPr sz="1754" b="1"/>
            </a:lvl2pPr>
            <a:lvl3pPr marL="801975" indent="0">
              <a:buNone/>
              <a:defRPr sz="1579" b="1"/>
            </a:lvl3pPr>
            <a:lvl4pPr marL="1202962" indent="0">
              <a:buNone/>
              <a:defRPr sz="1403" b="1"/>
            </a:lvl4pPr>
            <a:lvl5pPr marL="1603949" indent="0">
              <a:buNone/>
              <a:defRPr sz="1403" b="1"/>
            </a:lvl5pPr>
            <a:lvl6pPr marL="2004936" indent="0">
              <a:buNone/>
              <a:defRPr sz="1403" b="1"/>
            </a:lvl6pPr>
            <a:lvl7pPr marL="2405924" indent="0">
              <a:buNone/>
              <a:defRPr sz="1403" b="1"/>
            </a:lvl7pPr>
            <a:lvl8pPr marL="2806911" indent="0">
              <a:buNone/>
              <a:defRPr sz="1403" b="1"/>
            </a:lvl8pPr>
            <a:lvl9pPr marL="3207898" indent="0">
              <a:buNone/>
              <a:defRPr sz="1403" b="1"/>
            </a:lvl9pPr>
          </a:lstStyle>
          <a:p>
            <a:pPr lvl="0"/>
            <a:r>
              <a:rPr lang="ru-RU"/>
              <a:t>Образец текста</a:t>
            </a:r>
          </a:p>
        </p:txBody>
      </p:sp>
      <p:sp>
        <p:nvSpPr>
          <p:cNvPr id="7" name="Дата 6"/>
          <p:cNvSpPr>
            <a:spLocks noGrp="1"/>
          </p:cNvSpPr>
          <p:nvPr>
            <p:ph type="dt" sz="half" idx="10"/>
          </p:nvPr>
        </p:nvSpPr>
        <p:spPr/>
        <p:txBody>
          <a:bodyPr/>
          <a:lstStyle/>
          <a:p>
            <a:fld id="{60FD1AA2-DD50-4FF8-B60B-804AF775247E}" type="datetime1">
              <a:rPr lang="en-US" smtClean="0"/>
              <a:t>8/5/2022</a:t>
            </a:fld>
            <a:endParaRPr lang="ru-RU"/>
          </a:p>
        </p:txBody>
      </p:sp>
      <p:sp>
        <p:nvSpPr>
          <p:cNvPr id="9" name="Номер слайда 8"/>
          <p:cNvSpPr>
            <a:spLocks noGrp="1"/>
          </p:cNvSpPr>
          <p:nvPr>
            <p:ph type="sldNum" sz="quarter" idx="12"/>
          </p:nvPr>
        </p:nvSpPr>
        <p:spPr/>
        <p:txBody>
          <a:bodyPr/>
          <a:lstStyle/>
          <a:p>
            <a:fld id="{2056EA1A-B6B2-4947-8861-48417E9FC52E}" type="slidenum">
              <a:rPr lang="ru-RU" smtClean="0"/>
              <a:t>‹#›</a:t>
            </a:fld>
            <a:endParaRPr lang="ru-RU"/>
          </a:p>
        </p:txBody>
      </p:sp>
      <p:sp>
        <p:nvSpPr>
          <p:cNvPr id="10"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4" name="Объект 3"/>
          <p:cNvSpPr>
            <a:spLocks noGrp="1"/>
          </p:cNvSpPr>
          <p:nvPr>
            <p:ph sz="half" idx="2"/>
          </p:nvPr>
        </p:nvSpPr>
        <p:spPr>
          <a:xfrm>
            <a:off x="925926" y="2590434"/>
            <a:ext cx="4104706" cy="396966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5662769" y="2590434"/>
            <a:ext cx="4104706" cy="396966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Прямоугольник 12">
            <a:extLst>
              <a:ext uri="{FF2B5EF4-FFF2-40B4-BE49-F238E27FC236}">
                <a16:creationId xmlns:a16="http://schemas.microsoft.com/office/drawing/2014/main" id="{BEF507C7-515C-4E4D-8BC3-9DC292CF53FB}"/>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4" name="Прямоугольник 13">
            <a:extLst>
              <a:ext uri="{FF2B5EF4-FFF2-40B4-BE49-F238E27FC236}">
                <a16:creationId xmlns:a16="http://schemas.microsoft.com/office/drawing/2014/main" id="{8111F214-507D-46DA-9727-E35083375C6B}"/>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2275362524"/>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3748">
          <p15:clr>
            <a:srgbClr val="FBAE40"/>
          </p15:clr>
        </p15:guide>
        <p15:guide id="4" orient="horz" pos="1026">
          <p15:clr>
            <a:srgbClr val="FBAE40"/>
          </p15:clr>
        </p15:guide>
        <p15:guide id="5" orient="horz" pos="14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88" y="367563"/>
            <a:ext cx="10105822" cy="1569958"/>
          </a:xfrm>
        </p:spPr>
        <p:txBody>
          <a:bodyPr anchor="b"/>
          <a:lstStyle>
            <a:lvl1pPr>
              <a:defRPr sz="2807"/>
            </a:lvl1pPr>
          </a:lstStyle>
          <a:p>
            <a:r>
              <a:rPr lang="ru-RU"/>
              <a:t>Образец заголовка</a:t>
            </a:r>
          </a:p>
        </p:txBody>
      </p:sp>
      <p:sp>
        <p:nvSpPr>
          <p:cNvPr id="5" name="Дата 4"/>
          <p:cNvSpPr>
            <a:spLocks noGrp="1"/>
          </p:cNvSpPr>
          <p:nvPr>
            <p:ph type="dt" sz="half" idx="10"/>
          </p:nvPr>
        </p:nvSpPr>
        <p:spPr/>
        <p:txBody>
          <a:bodyPr/>
          <a:lstStyle/>
          <a:p>
            <a:fld id="{63A60F2F-77A6-4841-B84E-7F652A32922E}" type="datetime1">
              <a:rPr lang="en-US" smtClean="0"/>
              <a:t>8/5/2022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3" name="Объект 2"/>
          <p:cNvSpPr>
            <a:spLocks noGrp="1"/>
          </p:cNvSpPr>
          <p:nvPr>
            <p:ph idx="1"/>
          </p:nvPr>
        </p:nvSpPr>
        <p:spPr>
          <a:xfrm>
            <a:off x="4082426" y="2193118"/>
            <a:ext cx="6317186" cy="4366980"/>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293789" y="2193118"/>
            <a:ext cx="3157895" cy="4366979"/>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2" name="Прямоугольник 11">
            <a:extLst>
              <a:ext uri="{FF2B5EF4-FFF2-40B4-BE49-F238E27FC236}">
                <a16:creationId xmlns:a16="http://schemas.microsoft.com/office/drawing/2014/main" id="{FA522BFA-8D7D-40A7-A59E-2C0CD384530F}"/>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3" name="Прямоугольник 12">
            <a:extLst>
              <a:ext uri="{FF2B5EF4-FFF2-40B4-BE49-F238E27FC236}">
                <a16:creationId xmlns:a16="http://schemas.microsoft.com/office/drawing/2014/main" id="{26508CEC-2F41-4A37-8FFB-E1B7E9D0F3C5}"/>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619809384"/>
      </p:ext>
    </p:extLst>
  </p:cSld>
  <p:clrMapOvr>
    <a:masterClrMapping/>
  </p:clrMapOvr>
  <p:extLst>
    <p:ext uri="{DCECCB84-F9BA-43D5-87BE-67443E8EF086}">
      <p15:sldGuideLst xmlns:p15="http://schemas.microsoft.com/office/powerpoint/2012/main">
        <p15:guide id="1" orient="horz" pos="1253">
          <p15:clr>
            <a:srgbClr val="FBAE40"/>
          </p15:clr>
        </p15:guide>
        <p15:guide id="2" orient="horz" pos="37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082426" y="2193118"/>
            <a:ext cx="6317186" cy="4366980"/>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5" name="Дата 4"/>
          <p:cNvSpPr>
            <a:spLocks noGrp="1"/>
          </p:cNvSpPr>
          <p:nvPr>
            <p:ph type="dt" sz="half" idx="10"/>
          </p:nvPr>
        </p:nvSpPr>
        <p:spPr/>
        <p:txBody>
          <a:bodyPr/>
          <a:lstStyle/>
          <a:p>
            <a:fld id="{CD21F4BD-01FD-4B4D-8BF9-3CBBD66437A6}" type="datetime1">
              <a:rPr lang="en-US" smtClean="0"/>
              <a:t>8/5/2022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8" name="Заголовок 1"/>
          <p:cNvSpPr>
            <a:spLocks noGrp="1"/>
          </p:cNvSpPr>
          <p:nvPr>
            <p:ph type="title"/>
          </p:nvPr>
        </p:nvSpPr>
        <p:spPr>
          <a:xfrm>
            <a:off x="293789" y="367563"/>
            <a:ext cx="10105822" cy="1569958"/>
          </a:xfrm>
        </p:spPr>
        <p:txBody>
          <a:bodyPr anchor="b"/>
          <a:lstStyle>
            <a:lvl1pPr>
              <a:defRPr sz="2807"/>
            </a:lvl1pPr>
          </a:lstStyle>
          <a:p>
            <a:r>
              <a:rPr lang="ru-RU"/>
              <a:t>Образец заголовка</a:t>
            </a:r>
          </a:p>
        </p:txBody>
      </p:sp>
      <p:sp>
        <p:nvSpPr>
          <p:cNvPr id="9" name="Текст 3"/>
          <p:cNvSpPr>
            <a:spLocks noGrp="1"/>
          </p:cNvSpPr>
          <p:nvPr>
            <p:ph type="body" sz="half" idx="2"/>
          </p:nvPr>
        </p:nvSpPr>
        <p:spPr>
          <a:xfrm>
            <a:off x="293789" y="2193118"/>
            <a:ext cx="3157895" cy="4366979"/>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2" name="Прямоугольник 11">
            <a:extLst>
              <a:ext uri="{FF2B5EF4-FFF2-40B4-BE49-F238E27FC236}">
                <a16:creationId xmlns:a16="http://schemas.microsoft.com/office/drawing/2014/main" id="{7DE753D5-E295-4EF1-9785-4ED7E0440AA1}"/>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3" name="Прямоугольник 12">
            <a:extLst>
              <a:ext uri="{FF2B5EF4-FFF2-40B4-BE49-F238E27FC236}">
                <a16:creationId xmlns:a16="http://schemas.microsoft.com/office/drawing/2014/main" id="{D57EAEAC-CAB3-4106-8DC3-DA2710174D4F}"/>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1504534262"/>
      </p:ext>
    </p:extLst>
  </p:cSld>
  <p:clrMapOvr>
    <a:masterClrMapping/>
  </p:clrMapOvr>
  <p:extLst>
    <p:ext uri="{DCECCB84-F9BA-43D5-87BE-67443E8EF086}">
      <p15:sldGuideLst xmlns:p15="http://schemas.microsoft.com/office/powerpoint/2012/main">
        <p15:guide id="1" orient="horz" pos="374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925929" y="1045975"/>
            <a:ext cx="2525759" cy="1579348"/>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10" name="Рисунок 2"/>
          <p:cNvSpPr>
            <a:spLocks noGrp="1"/>
          </p:cNvSpPr>
          <p:nvPr>
            <p:ph type="pic" idx="13"/>
          </p:nvPr>
        </p:nvSpPr>
        <p:spPr>
          <a:xfrm>
            <a:off x="4083822" y="1045975"/>
            <a:ext cx="2525757" cy="1579348"/>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13" name="Рисунок 2"/>
          <p:cNvSpPr>
            <a:spLocks noGrp="1"/>
          </p:cNvSpPr>
          <p:nvPr>
            <p:ph type="pic" idx="15"/>
          </p:nvPr>
        </p:nvSpPr>
        <p:spPr>
          <a:xfrm>
            <a:off x="7241718" y="1045975"/>
            <a:ext cx="2525759" cy="1579348"/>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5" name="Дата 4"/>
          <p:cNvSpPr>
            <a:spLocks noGrp="1"/>
          </p:cNvSpPr>
          <p:nvPr>
            <p:ph type="dt" sz="half" idx="10"/>
          </p:nvPr>
        </p:nvSpPr>
        <p:spPr/>
        <p:txBody>
          <a:bodyPr/>
          <a:lstStyle/>
          <a:p>
            <a:fld id="{AC6C1496-C614-4E64-A9B7-2AB5F400F12D}" type="datetime1">
              <a:rPr lang="en-US" smtClean="0"/>
              <a:t>8/5/2022</a:t>
            </a:fld>
            <a:endParaRPr lang="ru-RU"/>
          </a:p>
        </p:txBody>
      </p:sp>
      <p:sp>
        <p:nvSpPr>
          <p:cNvPr id="7" name="Номер слайда 6"/>
          <p:cNvSpPr>
            <a:spLocks noGrp="1"/>
          </p:cNvSpPr>
          <p:nvPr>
            <p:ph type="sldNum" sz="quarter" idx="12"/>
          </p:nvPr>
        </p:nvSpPr>
        <p:spPr/>
        <p:txBody>
          <a:bodyPr/>
          <a:lstStyle/>
          <a:p>
            <a:fld id="{2056EA1A-B6B2-4947-8861-48417E9FC52E}" type="slidenum">
              <a:rPr lang="ru-RU" smtClean="0"/>
              <a:t>‹#›</a:t>
            </a:fld>
            <a:endParaRPr lang="ru-RU"/>
          </a:p>
        </p:txBody>
      </p:sp>
      <p:sp>
        <p:nvSpPr>
          <p:cNvPr id="9" name="Текст 3"/>
          <p:cNvSpPr>
            <a:spLocks noGrp="1"/>
          </p:cNvSpPr>
          <p:nvPr>
            <p:ph type="body" sz="half" idx="2"/>
          </p:nvPr>
        </p:nvSpPr>
        <p:spPr>
          <a:xfrm>
            <a:off x="925929" y="2625322"/>
            <a:ext cx="2525758" cy="3163517"/>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2" name="Текст 3"/>
          <p:cNvSpPr>
            <a:spLocks noGrp="1"/>
          </p:cNvSpPr>
          <p:nvPr>
            <p:ph type="body" sz="half" idx="14"/>
          </p:nvPr>
        </p:nvSpPr>
        <p:spPr>
          <a:xfrm>
            <a:off x="4083822" y="2625322"/>
            <a:ext cx="2525758" cy="3163517"/>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5" name="Текст 3"/>
          <p:cNvSpPr>
            <a:spLocks noGrp="1"/>
          </p:cNvSpPr>
          <p:nvPr>
            <p:ph type="body" sz="half" idx="16"/>
          </p:nvPr>
        </p:nvSpPr>
        <p:spPr>
          <a:xfrm>
            <a:off x="7241719" y="2625322"/>
            <a:ext cx="2525758" cy="3163517"/>
          </a:xfrm>
        </p:spPr>
        <p:txBody>
          <a:bodyPr/>
          <a:lstStyle>
            <a:lvl1pPr marL="0" indent="0">
              <a:buNone/>
              <a:defRPr sz="1403"/>
            </a:lvl1pPr>
            <a:lvl2pPr marL="400987" indent="0">
              <a:buNone/>
              <a:defRPr sz="1228"/>
            </a:lvl2pPr>
            <a:lvl3pPr marL="801975" indent="0">
              <a:buNone/>
              <a:defRPr sz="1052"/>
            </a:lvl3pPr>
            <a:lvl4pPr marL="1202962" indent="0">
              <a:buNone/>
              <a:defRPr sz="877"/>
            </a:lvl4pPr>
            <a:lvl5pPr marL="1603949" indent="0">
              <a:buNone/>
              <a:defRPr sz="877"/>
            </a:lvl5pPr>
            <a:lvl6pPr marL="2004936" indent="0">
              <a:buNone/>
              <a:defRPr sz="877"/>
            </a:lvl6pPr>
            <a:lvl7pPr marL="2405924" indent="0">
              <a:buNone/>
              <a:defRPr sz="877"/>
            </a:lvl7pPr>
            <a:lvl8pPr marL="2806911" indent="0">
              <a:buNone/>
              <a:defRPr sz="877"/>
            </a:lvl8pPr>
            <a:lvl9pPr marL="3207898" indent="0">
              <a:buNone/>
              <a:defRPr sz="877"/>
            </a:lvl9pPr>
          </a:lstStyle>
          <a:p>
            <a:pPr lvl="0"/>
            <a:r>
              <a:rPr lang="ru-RU"/>
              <a:t>Образец текста</a:t>
            </a:r>
          </a:p>
        </p:txBody>
      </p:sp>
      <p:sp>
        <p:nvSpPr>
          <p:cNvPr id="16" name="Прямоугольник 15">
            <a:extLst>
              <a:ext uri="{FF2B5EF4-FFF2-40B4-BE49-F238E27FC236}">
                <a16:creationId xmlns:a16="http://schemas.microsoft.com/office/drawing/2014/main" id="{41B57BE9-70AA-4B5C-BC13-5689B1CCE7E4}"/>
              </a:ext>
            </a:extLst>
          </p:cNvPr>
          <p:cNvSpPr>
            <a:spLocks noChangeAspect="1"/>
          </p:cNvSpPr>
          <p:nvPr userDrawn="1"/>
        </p:nvSpPr>
        <p:spPr>
          <a:xfrm>
            <a:off x="2741726" y="6483566"/>
            <a:ext cx="4486624" cy="1077698"/>
          </a:xfrm>
          <a:prstGeom prst="rect">
            <a:avLst/>
          </a:prstGeom>
          <a:blipFill dpi="0" rotWithShape="1">
            <a:blip r:embed="rId2">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7" name="Прямоугольник 16">
            <a:extLst>
              <a:ext uri="{FF2B5EF4-FFF2-40B4-BE49-F238E27FC236}">
                <a16:creationId xmlns:a16="http://schemas.microsoft.com/office/drawing/2014/main" id="{6277821A-A2AF-4ED5-8568-42BB6C1C456D}"/>
              </a:ext>
            </a:extLst>
          </p:cNvPr>
          <p:cNvSpPr>
            <a:spLocks noChangeAspect="1"/>
          </p:cNvSpPr>
          <p:nvPr userDrawn="1"/>
        </p:nvSpPr>
        <p:spPr>
          <a:xfrm>
            <a:off x="6597646" y="6483564"/>
            <a:ext cx="4113656" cy="1077699"/>
          </a:xfrm>
          <a:prstGeom prst="rect">
            <a:avLst/>
          </a:prstGeom>
          <a:blipFill dpi="0" rotWithShape="1">
            <a:blip r:embed="rId2">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2770896421"/>
      </p:ext>
    </p:extLst>
  </p:cSld>
  <p:clrMapOvr>
    <a:masterClrMapping/>
  </p:clrMapOvr>
  <p:extLst>
    <p:ext uri="{DCECCB84-F9BA-43D5-87BE-67443E8EF086}">
      <p15:sldGuideLst xmlns:p15="http://schemas.microsoft.com/office/powerpoint/2012/main">
        <p15:guide id="1" orient="horz" pos="368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A444C30F-A6DB-4B5F-AD33-8A9D5CF0904C}"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cxnSp>
        <p:nvCxnSpPr>
          <p:cNvPr id="11" name="Straight Connector 10">
            <a:extLst>
              <a:ext uri="{FF2B5EF4-FFF2-40B4-BE49-F238E27FC236}">
                <a16:creationId xmlns:a16="http://schemas.microsoft.com/office/drawing/2014/main" id="{F1072572-9379-4236-B6FE-7484C2278CCD}"/>
              </a:ext>
            </a:extLst>
          </p:cNvPr>
          <p:cNvCxnSpPr>
            <a:cxnSpLocks/>
          </p:cNvCxnSpPr>
          <p:nvPr/>
        </p:nvCxnSpPr>
        <p:spPr bwMode="gray">
          <a:xfrm>
            <a:off x="250825" y="1637218"/>
            <a:ext cx="10191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89E0CE-0FDF-465D-A355-DF537A408FD7}"/>
              </a:ext>
            </a:extLst>
          </p:cNvPr>
          <p:cNvSpPr>
            <a:spLocks noGrp="1"/>
          </p:cNvSpPr>
          <p:nvPr>
            <p:ph type="title"/>
          </p:nvPr>
        </p:nvSpPr>
        <p:spPr bwMode="gray"/>
        <p:txBody>
          <a:bodyPr/>
          <a:lstStyle/>
          <a:p>
            <a:r>
              <a:rPr lang="en-US"/>
              <a:t>Click to edit Master title style</a:t>
            </a:r>
          </a:p>
        </p:txBody>
      </p:sp>
      <p:sp>
        <p:nvSpPr>
          <p:cNvPr id="15" name="Text Placeholder 6">
            <a:extLst>
              <a:ext uri="{FF2B5EF4-FFF2-40B4-BE49-F238E27FC236}">
                <a16:creationId xmlns:a16="http://schemas.microsoft.com/office/drawing/2014/main" id="{B3D86101-662F-4D01-8EC9-BC51C90BB7D7}"/>
              </a:ext>
            </a:extLst>
          </p:cNvPr>
          <p:cNvSpPr>
            <a:spLocks noGrp="1"/>
          </p:cNvSpPr>
          <p:nvPr>
            <p:ph type="body" sz="quarter" idx="13"/>
          </p:nvPr>
        </p:nvSpPr>
        <p:spPr bwMode="gray">
          <a:xfrm>
            <a:off x="233361" y="1790699"/>
            <a:ext cx="10206833"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59F0279B-8E23-48B7-92B2-349C0915CB17}"/>
              </a:ext>
            </a:extLst>
          </p:cNvPr>
          <p:cNvSpPr>
            <a:spLocks noGrp="1"/>
          </p:cNvSpPr>
          <p:nvPr>
            <p:ph type="body" sz="quarter" idx="25"/>
          </p:nvPr>
        </p:nvSpPr>
        <p:spPr bwMode="gray">
          <a:xfrm>
            <a:off x="233361" y="1371600"/>
            <a:ext cx="10206833"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9583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 y="0"/>
            <a:ext cx="10673634" cy="7561263"/>
          </a:xfrm>
          <a:prstGeom prst="rect">
            <a:avLst/>
          </a:prstGeom>
        </p:spPr>
      </p:pic>
      <p:sp>
        <p:nvSpPr>
          <p:cNvPr id="12" name="Рисунок 2"/>
          <p:cNvSpPr>
            <a:spLocks noGrp="1"/>
          </p:cNvSpPr>
          <p:nvPr>
            <p:ph type="pic" idx="1"/>
          </p:nvPr>
        </p:nvSpPr>
        <p:spPr>
          <a:xfrm>
            <a:off x="2305765" y="2194867"/>
            <a:ext cx="6065163" cy="3539092"/>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ru-RU"/>
              <a:t>Вставка рисунка</a:t>
            </a:r>
          </a:p>
        </p:txBody>
      </p:sp>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p:txBody>
          <a:bodyPr/>
          <a:lstStyle/>
          <a:p>
            <a:fld id="{401153A1-16F4-4541-803E-034142BDF886}" type="datetime1">
              <a:rPr lang="en-US" smtClean="0"/>
              <a:t>8/5/2022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pPr/>
              <a:t>‹#›</a:t>
            </a:fld>
            <a:endParaRPr lang="ru-RU"/>
          </a:p>
        </p:txBody>
      </p:sp>
      <p:sp>
        <p:nvSpPr>
          <p:cNvPr id="10" name="Прямоугольник 9">
            <a:extLst>
              <a:ext uri="{FF2B5EF4-FFF2-40B4-BE49-F238E27FC236}">
                <a16:creationId xmlns:a16="http://schemas.microsoft.com/office/drawing/2014/main" id="{2E9EA69E-73C8-49EB-AD21-82921D4DE627}"/>
              </a:ext>
            </a:extLst>
          </p:cNvPr>
          <p:cNvSpPr>
            <a:spLocks noChangeAspect="1"/>
          </p:cNvSpPr>
          <p:nvPr userDrawn="1"/>
        </p:nvSpPr>
        <p:spPr>
          <a:xfrm>
            <a:off x="2741726" y="6483566"/>
            <a:ext cx="4486624" cy="1077698"/>
          </a:xfrm>
          <a:prstGeom prst="rect">
            <a:avLst/>
          </a:prstGeom>
          <a:blipFill dpi="0" rotWithShape="1">
            <a:blip r:embed="rId3">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3" name="Прямоугольник 12">
            <a:extLst>
              <a:ext uri="{FF2B5EF4-FFF2-40B4-BE49-F238E27FC236}">
                <a16:creationId xmlns:a16="http://schemas.microsoft.com/office/drawing/2014/main" id="{BFFC6618-5CFE-4C19-80C8-1FE73B6B4A7F}"/>
              </a:ext>
            </a:extLst>
          </p:cNvPr>
          <p:cNvSpPr>
            <a:spLocks noChangeAspect="1"/>
          </p:cNvSpPr>
          <p:nvPr userDrawn="1"/>
        </p:nvSpPr>
        <p:spPr>
          <a:xfrm>
            <a:off x="6597646" y="6483564"/>
            <a:ext cx="4113656" cy="1077699"/>
          </a:xfrm>
          <a:prstGeom prst="rect">
            <a:avLst/>
          </a:prstGeom>
          <a:blipFill dpi="0" rotWithShape="1">
            <a:blip r:embed="rId3">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209172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a:xfrm>
            <a:off x="9767475" y="7025674"/>
            <a:ext cx="632136" cy="168028"/>
          </a:xfrm>
        </p:spPr>
        <p:txBody>
          <a:bodyPr/>
          <a:lstStyle/>
          <a:p>
            <a:fld id="{0C6341D6-35F0-4C2B-BD92-0BC0C0663CA8}" type="datetime1">
              <a:rPr lang="en-US" smtClean="0"/>
              <a:t>8/5/2022</a:t>
            </a:fld>
            <a:endParaRPr lang="ru-RU"/>
          </a:p>
        </p:txBody>
      </p:sp>
      <p:sp>
        <p:nvSpPr>
          <p:cNvPr id="5" name="Номер слайда 4"/>
          <p:cNvSpPr>
            <a:spLocks noGrp="1"/>
          </p:cNvSpPr>
          <p:nvPr>
            <p:ph type="sldNum" sz="quarter" idx="12"/>
          </p:nvPr>
        </p:nvSpPr>
        <p:spPr>
          <a:xfrm>
            <a:off x="9767475" y="7193703"/>
            <a:ext cx="632136" cy="367560"/>
          </a:xfrm>
        </p:spPr>
        <p:txBody>
          <a:bodyPr/>
          <a:lstStyle/>
          <a:p>
            <a:fld id="{2056EA1A-B6B2-4947-8861-48417E9FC52E}" type="slidenum">
              <a:rPr lang="ru-RU" smtClean="0"/>
              <a:pPr/>
              <a:t>‹#›</a:t>
            </a:fld>
            <a:endParaRPr lang="ru-RU"/>
          </a:p>
        </p:txBody>
      </p:sp>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327" y="0"/>
            <a:ext cx="10673634" cy="7561263"/>
          </a:xfrm>
          <a:prstGeom prst="rect">
            <a:avLst/>
          </a:prstGeom>
        </p:spPr>
      </p:pic>
      <p:sp>
        <p:nvSpPr>
          <p:cNvPr id="9" name="Прямоугольник 8">
            <a:extLst>
              <a:ext uri="{FF2B5EF4-FFF2-40B4-BE49-F238E27FC236}">
                <a16:creationId xmlns:a16="http://schemas.microsoft.com/office/drawing/2014/main" id="{C9A2AE86-62DB-4C59-AFB4-D4FF5E2BF91A}"/>
              </a:ext>
            </a:extLst>
          </p:cNvPr>
          <p:cNvSpPr>
            <a:spLocks noChangeAspect="1"/>
          </p:cNvSpPr>
          <p:nvPr userDrawn="1"/>
        </p:nvSpPr>
        <p:spPr>
          <a:xfrm>
            <a:off x="2741726" y="6483566"/>
            <a:ext cx="4486624" cy="1077698"/>
          </a:xfrm>
          <a:prstGeom prst="rect">
            <a:avLst/>
          </a:prstGeom>
          <a:blipFill dpi="0" rotWithShape="1">
            <a:blip r:embed="rId3">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0" name="Прямоугольник 9">
            <a:extLst>
              <a:ext uri="{FF2B5EF4-FFF2-40B4-BE49-F238E27FC236}">
                <a16:creationId xmlns:a16="http://schemas.microsoft.com/office/drawing/2014/main" id="{C5076D84-7D7A-40C3-824B-38BD98F1A746}"/>
              </a:ext>
            </a:extLst>
          </p:cNvPr>
          <p:cNvSpPr>
            <a:spLocks noChangeAspect="1"/>
          </p:cNvSpPr>
          <p:nvPr userDrawn="1"/>
        </p:nvSpPr>
        <p:spPr>
          <a:xfrm>
            <a:off x="6597646" y="6483564"/>
            <a:ext cx="4113656" cy="1077699"/>
          </a:xfrm>
          <a:prstGeom prst="rect">
            <a:avLst/>
          </a:prstGeom>
          <a:blipFill dpi="0" rotWithShape="1">
            <a:blip r:embed="rId3">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5122378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668" y="221643"/>
            <a:ext cx="10673634" cy="7561263"/>
          </a:xfrm>
          <a:prstGeom prst="rect">
            <a:avLst/>
          </a:prstGeom>
        </p:spPr>
      </p:pic>
      <p:sp>
        <p:nvSpPr>
          <p:cNvPr id="2" name="Заголовок 1"/>
          <p:cNvSpPr>
            <a:spLocks noGrp="1"/>
          </p:cNvSpPr>
          <p:nvPr>
            <p:ph type="title"/>
          </p:nvPr>
        </p:nvSpPr>
        <p:spPr>
          <a:xfrm>
            <a:off x="293791" y="367562"/>
            <a:ext cx="10105820" cy="1018671"/>
          </a:xfrm>
        </p:spPr>
        <p:txBody>
          <a:bodyPr/>
          <a:lstStyle/>
          <a:p>
            <a:r>
              <a:rPr lang="ru-RU"/>
              <a:t>Образец заголовка</a:t>
            </a:r>
          </a:p>
        </p:txBody>
      </p:sp>
      <p:sp>
        <p:nvSpPr>
          <p:cNvPr id="3" name="Дата 2"/>
          <p:cNvSpPr>
            <a:spLocks noGrp="1"/>
          </p:cNvSpPr>
          <p:nvPr>
            <p:ph type="dt" sz="half" idx="10"/>
          </p:nvPr>
        </p:nvSpPr>
        <p:spPr/>
        <p:txBody>
          <a:bodyPr/>
          <a:lstStyle/>
          <a:p>
            <a:fld id="{0C833017-FE5E-46C7-BA63-1BE3D9543E72}" type="datetime1">
              <a:rPr lang="en-US" smtClean="0"/>
              <a:t>8/5/2022</a:t>
            </a:fld>
            <a:endParaRPr lang="ru-RU"/>
          </a:p>
        </p:txBody>
      </p:sp>
      <p:sp>
        <p:nvSpPr>
          <p:cNvPr id="5" name="Номер слайда 4"/>
          <p:cNvSpPr>
            <a:spLocks noGrp="1"/>
          </p:cNvSpPr>
          <p:nvPr>
            <p:ph type="sldNum" sz="quarter" idx="12"/>
          </p:nvPr>
        </p:nvSpPr>
        <p:spPr/>
        <p:txBody>
          <a:bodyPr/>
          <a:lstStyle/>
          <a:p>
            <a:fld id="{2056EA1A-B6B2-4947-8861-48417E9FC52E}" type="slidenum">
              <a:rPr lang="ru-RU" smtClean="0"/>
              <a:pPr/>
              <a:t>‹#›</a:t>
            </a:fld>
            <a:endParaRPr lang="ru-RU"/>
          </a:p>
        </p:txBody>
      </p:sp>
      <p:sp>
        <p:nvSpPr>
          <p:cNvPr id="8" name="Рисунок 2"/>
          <p:cNvSpPr>
            <a:spLocks noGrp="1"/>
          </p:cNvSpPr>
          <p:nvPr>
            <p:ph type="pic" idx="1" hasCustomPrompt="1"/>
          </p:nvPr>
        </p:nvSpPr>
        <p:spPr>
          <a:xfrm>
            <a:off x="2890260" y="2061016"/>
            <a:ext cx="4957074" cy="3894586"/>
          </a:xfrm>
        </p:spPr>
        <p:txBody>
          <a:bodyPr/>
          <a:lstStyle>
            <a:lvl1pPr marL="0" indent="0">
              <a:buNone/>
              <a:defRPr sz="2807"/>
            </a:lvl1pPr>
            <a:lvl2pPr marL="400987" indent="0">
              <a:buNone/>
              <a:defRPr sz="2456"/>
            </a:lvl2pPr>
            <a:lvl3pPr marL="801975" indent="0">
              <a:buNone/>
              <a:defRPr sz="2105"/>
            </a:lvl3pPr>
            <a:lvl4pPr marL="1202962" indent="0">
              <a:buNone/>
              <a:defRPr sz="1754"/>
            </a:lvl4pPr>
            <a:lvl5pPr marL="1603949" indent="0">
              <a:buNone/>
              <a:defRPr sz="1754"/>
            </a:lvl5pPr>
            <a:lvl6pPr marL="2004936" indent="0">
              <a:buNone/>
              <a:defRPr sz="1754"/>
            </a:lvl6pPr>
            <a:lvl7pPr marL="2405924" indent="0">
              <a:buNone/>
              <a:defRPr sz="1754"/>
            </a:lvl7pPr>
            <a:lvl8pPr marL="2806911" indent="0">
              <a:buNone/>
              <a:defRPr sz="1754"/>
            </a:lvl8pPr>
            <a:lvl9pPr marL="3207898" indent="0">
              <a:buNone/>
              <a:defRPr sz="1754"/>
            </a:lvl9pPr>
          </a:lstStyle>
          <a:p>
            <a:r>
              <a:rPr lang="en-US"/>
              <a:t> </a:t>
            </a:r>
            <a:endParaRPr lang="ru-RU"/>
          </a:p>
        </p:txBody>
      </p:sp>
      <p:sp>
        <p:nvSpPr>
          <p:cNvPr id="9" name="Прямоугольник 8">
            <a:extLst>
              <a:ext uri="{FF2B5EF4-FFF2-40B4-BE49-F238E27FC236}">
                <a16:creationId xmlns:a16="http://schemas.microsoft.com/office/drawing/2014/main" id="{F4E5C7A4-408D-4C23-9FE3-8EA1396AF9BF}"/>
              </a:ext>
            </a:extLst>
          </p:cNvPr>
          <p:cNvSpPr>
            <a:spLocks noChangeAspect="1"/>
          </p:cNvSpPr>
          <p:nvPr userDrawn="1"/>
        </p:nvSpPr>
        <p:spPr>
          <a:xfrm>
            <a:off x="2741726" y="6483566"/>
            <a:ext cx="4486624" cy="1077698"/>
          </a:xfrm>
          <a:prstGeom prst="rect">
            <a:avLst/>
          </a:prstGeom>
          <a:blipFill dpi="0" rotWithShape="1">
            <a:blip r:embed="rId3">
              <a:alphaModFix amt="60000"/>
            </a:blip>
            <a:srcRect/>
            <a:stretch>
              <a:fillRect t="-111592" b="-609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10" name="Прямоугольник 9">
            <a:extLst>
              <a:ext uri="{FF2B5EF4-FFF2-40B4-BE49-F238E27FC236}">
                <a16:creationId xmlns:a16="http://schemas.microsoft.com/office/drawing/2014/main" id="{A721D6C1-F506-41B3-A588-8EE0E040E0A6}"/>
              </a:ext>
            </a:extLst>
          </p:cNvPr>
          <p:cNvSpPr>
            <a:spLocks noChangeAspect="1"/>
          </p:cNvSpPr>
          <p:nvPr userDrawn="1"/>
        </p:nvSpPr>
        <p:spPr>
          <a:xfrm>
            <a:off x="6597646" y="6483564"/>
            <a:ext cx="4113656" cy="1077699"/>
          </a:xfrm>
          <a:prstGeom prst="rect">
            <a:avLst/>
          </a:prstGeom>
          <a:blipFill dpi="0" rotWithShape="1">
            <a:blip r:embed="rId3">
              <a:alphaModFix amt="60000"/>
            </a:blip>
            <a:srcRect/>
            <a:stretch>
              <a:fillRect t="-87873" r="-9067" b="-846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3478088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a:xfrm>
            <a:off x="193648" y="1260211"/>
            <a:ext cx="10299252" cy="52228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buClr>
                <a:schemeClr val="tx1"/>
              </a:buClr>
              <a:buSzPct val="80000"/>
              <a:buFont typeface="Wingdings" pitchFamily="2" charset="2"/>
              <a:buNone/>
              <a:defRPr/>
            </a:pPr>
            <a:endParaRPr lang="bg-BG" sz="1754"/>
          </a:p>
        </p:txBody>
      </p:sp>
      <p:sp>
        <p:nvSpPr>
          <p:cNvPr id="3" name="Rectangle 2"/>
          <p:cNvSpPr>
            <a:spLocks noChangeArrowheads="1"/>
          </p:cNvSpPr>
          <p:nvPr userDrawn="1"/>
        </p:nvSpPr>
        <p:spPr bwMode="auto">
          <a:xfrm flipV="1">
            <a:off x="215924" y="7274217"/>
            <a:ext cx="10240987" cy="19254"/>
          </a:xfrm>
          <a:prstGeom prst="rect">
            <a:avLst/>
          </a:prstGeom>
          <a:solidFill>
            <a:srgbClr val="FFFF00"/>
          </a:solidFill>
          <a:ln>
            <a:noFill/>
          </a:ln>
        </p:spPr>
        <p:txBody>
          <a:bodyPr rot="10800000" wrap="none" lIns="76112" tIns="38059" rIns="76112" bIns="38059" anchor="ctr"/>
          <a:lstStyle>
            <a:lvl1pPr defTabSz="757238" eaLnBrk="0" hangingPunct="0">
              <a:defRPr>
                <a:solidFill>
                  <a:schemeClr val="tx1"/>
                </a:solidFill>
                <a:latin typeface="SP_Future" pitchFamily="34" charset="-52"/>
              </a:defRPr>
            </a:lvl1pPr>
            <a:lvl2pPr marL="742950" indent="-285750" defTabSz="757238" eaLnBrk="0" hangingPunct="0">
              <a:defRPr>
                <a:solidFill>
                  <a:schemeClr val="tx1"/>
                </a:solidFill>
                <a:latin typeface="SP_Future" pitchFamily="34" charset="-52"/>
              </a:defRPr>
            </a:lvl2pPr>
            <a:lvl3pPr marL="1143000" indent="-228600" defTabSz="757238" eaLnBrk="0" hangingPunct="0">
              <a:defRPr>
                <a:solidFill>
                  <a:schemeClr val="tx1"/>
                </a:solidFill>
                <a:latin typeface="SP_Future" pitchFamily="34" charset="-52"/>
              </a:defRPr>
            </a:lvl3pPr>
            <a:lvl4pPr marL="1600200" indent="-228600" defTabSz="757238" eaLnBrk="0" hangingPunct="0">
              <a:defRPr>
                <a:solidFill>
                  <a:schemeClr val="tx1"/>
                </a:solidFill>
                <a:latin typeface="SP_Future" pitchFamily="34" charset="-52"/>
              </a:defRPr>
            </a:lvl4pPr>
            <a:lvl5pPr marL="2057400" indent="-228600" defTabSz="757238" eaLnBrk="0" hangingPunct="0">
              <a:defRPr>
                <a:solidFill>
                  <a:schemeClr val="tx1"/>
                </a:solidFill>
                <a:latin typeface="SP_Future" pitchFamily="34" charset="-52"/>
              </a:defRPr>
            </a:lvl5pPr>
            <a:lvl6pPr marL="2514600" indent="-228600" defTabSz="757238" eaLnBrk="0" fontAlgn="base" hangingPunct="0">
              <a:spcBef>
                <a:spcPct val="0"/>
              </a:spcBef>
              <a:spcAft>
                <a:spcPct val="0"/>
              </a:spcAft>
              <a:defRPr>
                <a:solidFill>
                  <a:schemeClr val="tx1"/>
                </a:solidFill>
                <a:latin typeface="SP_Future" pitchFamily="34" charset="-52"/>
              </a:defRPr>
            </a:lvl6pPr>
            <a:lvl7pPr marL="2971800" indent="-228600" defTabSz="757238" eaLnBrk="0" fontAlgn="base" hangingPunct="0">
              <a:spcBef>
                <a:spcPct val="0"/>
              </a:spcBef>
              <a:spcAft>
                <a:spcPct val="0"/>
              </a:spcAft>
              <a:defRPr>
                <a:solidFill>
                  <a:schemeClr val="tx1"/>
                </a:solidFill>
                <a:latin typeface="SP_Future" pitchFamily="34" charset="-52"/>
              </a:defRPr>
            </a:lvl7pPr>
            <a:lvl8pPr marL="3429000" indent="-228600" defTabSz="757238" eaLnBrk="0" fontAlgn="base" hangingPunct="0">
              <a:spcBef>
                <a:spcPct val="0"/>
              </a:spcBef>
              <a:spcAft>
                <a:spcPct val="0"/>
              </a:spcAft>
              <a:defRPr>
                <a:solidFill>
                  <a:schemeClr val="tx1"/>
                </a:solidFill>
                <a:latin typeface="SP_Future" pitchFamily="34" charset="-52"/>
              </a:defRPr>
            </a:lvl8pPr>
            <a:lvl9pPr marL="3886200" indent="-228600" defTabSz="757238" eaLnBrk="0" fontAlgn="base" hangingPunct="0">
              <a:spcBef>
                <a:spcPct val="0"/>
              </a:spcBef>
              <a:spcAft>
                <a:spcPct val="0"/>
              </a:spcAft>
              <a:defRPr>
                <a:solidFill>
                  <a:schemeClr val="tx1"/>
                </a:solidFill>
                <a:latin typeface="SP_Future" pitchFamily="34" charset="-52"/>
              </a:defRPr>
            </a:lvl9pPr>
          </a:lstStyle>
          <a:p>
            <a:pPr algn="ctr">
              <a:defRPr/>
            </a:pPr>
            <a:endParaRPr lang="en-US" altLang="bg-BG" sz="1140">
              <a:latin typeface="Century Gothic" pitchFamily="34" charset="0"/>
              <a:cs typeface="Arial" pitchFamily="34" charset="0"/>
            </a:endParaRPr>
          </a:p>
        </p:txBody>
      </p:sp>
      <p:graphicFrame>
        <p:nvGraphicFramePr>
          <p:cNvPr id="4" name="Group 6"/>
          <p:cNvGraphicFramePr>
            <a:graphicFrameLocks noGrp="1"/>
          </p:cNvGraphicFramePr>
          <p:nvPr/>
        </p:nvGraphicFramePr>
        <p:xfrm>
          <a:off x="215925" y="7263715"/>
          <a:ext cx="10261553" cy="297550"/>
        </p:xfrm>
        <a:graphic>
          <a:graphicData uri="http://schemas.openxmlformats.org/drawingml/2006/table">
            <a:tbl>
              <a:tblPr/>
              <a:tblGrid>
                <a:gridCol w="3423945">
                  <a:extLst>
                    <a:ext uri="{9D8B030D-6E8A-4147-A177-3AD203B41FA5}">
                      <a16:colId xmlns:a16="http://schemas.microsoft.com/office/drawing/2014/main" val="20000"/>
                    </a:ext>
                  </a:extLst>
                </a:gridCol>
                <a:gridCol w="3413663">
                  <a:extLst>
                    <a:ext uri="{9D8B030D-6E8A-4147-A177-3AD203B41FA5}">
                      <a16:colId xmlns:a16="http://schemas.microsoft.com/office/drawing/2014/main" val="20001"/>
                    </a:ext>
                  </a:extLst>
                </a:gridCol>
                <a:gridCol w="3423945">
                  <a:extLst>
                    <a:ext uri="{9D8B030D-6E8A-4147-A177-3AD203B41FA5}">
                      <a16:colId xmlns:a16="http://schemas.microsoft.com/office/drawing/2014/main" val="20002"/>
                    </a:ext>
                  </a:extLst>
                </a:gridCol>
              </a:tblGrid>
              <a:tr h="2975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a:ln>
                            <a:noFill/>
                          </a:ln>
                          <a:solidFill>
                            <a:schemeClr val="tx1"/>
                          </a:solidFill>
                          <a:effectLst/>
                          <a:latin typeface="SP_Future" pitchFamily="34" charset="-52"/>
                        </a:rPr>
                        <a:t>Retail Credit Administration Department</a:t>
                      </a:r>
                      <a:endParaRPr kumimoji="0" lang="de-AT" sz="1200" b="0" i="0" u="none" strike="noStrike" cap="none" normalizeH="0" baseline="0">
                        <a:ln>
                          <a:noFill/>
                        </a:ln>
                        <a:solidFill>
                          <a:schemeClr val="tx1"/>
                        </a:solidFill>
                        <a:effectLst/>
                        <a:latin typeface="SP_Future" pitchFamily="34" charset="-52"/>
                      </a:endParaRPr>
                    </a:p>
                  </a:txBody>
                  <a:tcPr marL="38200" marR="38200" marT="35891" marB="35891"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a:ln>
                            <a:noFill/>
                          </a:ln>
                          <a:solidFill>
                            <a:schemeClr val="tx1"/>
                          </a:solidFill>
                          <a:effectLst/>
                          <a:latin typeface="SP_Future" pitchFamily="34" charset="-52"/>
                        </a:rPr>
                        <a:t>2016</a:t>
                      </a:r>
                      <a:endParaRPr kumimoji="0" lang="de-AT" sz="1100" b="0" i="0" u="none" strike="noStrike" cap="none" normalizeH="0" baseline="0">
                        <a:ln>
                          <a:noFill/>
                        </a:ln>
                        <a:solidFill>
                          <a:schemeClr val="tx1"/>
                        </a:solidFill>
                        <a:effectLst/>
                        <a:latin typeface="SP_Future" pitchFamily="34" charset="-52"/>
                      </a:endParaRPr>
                    </a:p>
                  </a:txBody>
                  <a:tcPr marL="38198" marR="38198" marT="35891" marB="35891"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50000"/>
                        </a:spcBef>
                        <a:spcAft>
                          <a:spcPct val="0"/>
                        </a:spcAft>
                        <a:buClrTx/>
                        <a:buSzTx/>
                        <a:buFontTx/>
                        <a:buNone/>
                        <a:tabLst/>
                      </a:pPr>
                      <a:endParaRPr kumimoji="0" lang="de-AT" sz="1100" b="0" i="0" u="none" strike="noStrike" cap="none" normalizeH="0" baseline="0">
                        <a:ln>
                          <a:noFill/>
                        </a:ln>
                        <a:solidFill>
                          <a:schemeClr val="tx1"/>
                        </a:solidFill>
                        <a:effectLst/>
                        <a:latin typeface="SP_Future" pitchFamily="34" charset="-52"/>
                      </a:endParaRPr>
                    </a:p>
                  </a:txBody>
                  <a:tcPr marL="38198" marR="38198" marT="35891" marB="3589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 name="Straight Connector 4"/>
          <p:cNvCxnSpPr/>
          <p:nvPr userDrawn="1"/>
        </p:nvCxnSpPr>
        <p:spPr>
          <a:xfrm>
            <a:off x="193648" y="472579"/>
            <a:ext cx="10299252"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 Box 13"/>
          <p:cNvSpPr txBox="1">
            <a:spLocks noChangeArrowheads="1"/>
          </p:cNvSpPr>
          <p:nvPr userDrawn="1"/>
        </p:nvSpPr>
        <p:spPr bwMode="auto">
          <a:xfrm>
            <a:off x="1382946" y="2590434"/>
            <a:ext cx="7540218" cy="335348"/>
          </a:xfrm>
          <a:prstGeom prst="rect">
            <a:avLst/>
          </a:prstGeom>
          <a:noFill/>
          <a:ln>
            <a:noFill/>
          </a:ln>
        </p:spPr>
        <p:txBody>
          <a:bodyPr>
            <a:spAutoFit/>
          </a:bodyPr>
          <a:lstStyle>
            <a:lvl1pPr eaLnBrk="0" hangingPunct="0">
              <a:defRPr>
                <a:solidFill>
                  <a:schemeClr val="tx1"/>
                </a:solidFill>
                <a:latin typeface="SP_Future" pitchFamily="34" charset="-52"/>
              </a:defRPr>
            </a:lvl1pPr>
            <a:lvl2pPr marL="742950" indent="-285750" eaLnBrk="0" hangingPunct="0">
              <a:defRPr>
                <a:solidFill>
                  <a:schemeClr val="tx1"/>
                </a:solidFill>
                <a:latin typeface="SP_Future" pitchFamily="34" charset="-52"/>
              </a:defRPr>
            </a:lvl2pPr>
            <a:lvl3pPr marL="1143000" indent="-228600" eaLnBrk="0" hangingPunct="0">
              <a:defRPr>
                <a:solidFill>
                  <a:schemeClr val="tx1"/>
                </a:solidFill>
                <a:latin typeface="SP_Future" pitchFamily="34" charset="-52"/>
              </a:defRPr>
            </a:lvl3pPr>
            <a:lvl4pPr marL="1600200" indent="-228600" eaLnBrk="0" hangingPunct="0">
              <a:defRPr>
                <a:solidFill>
                  <a:schemeClr val="tx1"/>
                </a:solidFill>
                <a:latin typeface="SP_Future" pitchFamily="34" charset="-52"/>
              </a:defRPr>
            </a:lvl4pPr>
            <a:lvl5pPr marL="2057400" indent="-228600" eaLnBrk="0" hangingPunct="0">
              <a:defRPr>
                <a:solidFill>
                  <a:schemeClr val="tx1"/>
                </a:solidFill>
                <a:latin typeface="SP_Future" pitchFamily="34" charset="-52"/>
              </a:defRPr>
            </a:lvl5pPr>
            <a:lvl6pPr marL="2514600" indent="-228600" eaLnBrk="0" fontAlgn="base" hangingPunct="0">
              <a:spcBef>
                <a:spcPct val="0"/>
              </a:spcBef>
              <a:spcAft>
                <a:spcPct val="0"/>
              </a:spcAft>
              <a:defRPr>
                <a:solidFill>
                  <a:schemeClr val="tx1"/>
                </a:solidFill>
                <a:latin typeface="SP_Future" pitchFamily="34" charset="-52"/>
              </a:defRPr>
            </a:lvl6pPr>
            <a:lvl7pPr marL="2971800" indent="-228600" eaLnBrk="0" fontAlgn="base" hangingPunct="0">
              <a:spcBef>
                <a:spcPct val="0"/>
              </a:spcBef>
              <a:spcAft>
                <a:spcPct val="0"/>
              </a:spcAft>
              <a:defRPr>
                <a:solidFill>
                  <a:schemeClr val="tx1"/>
                </a:solidFill>
                <a:latin typeface="SP_Future" pitchFamily="34" charset="-52"/>
              </a:defRPr>
            </a:lvl7pPr>
            <a:lvl8pPr marL="3429000" indent="-228600" eaLnBrk="0" fontAlgn="base" hangingPunct="0">
              <a:spcBef>
                <a:spcPct val="0"/>
              </a:spcBef>
              <a:spcAft>
                <a:spcPct val="0"/>
              </a:spcAft>
              <a:defRPr>
                <a:solidFill>
                  <a:schemeClr val="tx1"/>
                </a:solidFill>
                <a:latin typeface="SP_Future" pitchFamily="34" charset="-52"/>
              </a:defRPr>
            </a:lvl8pPr>
            <a:lvl9pPr marL="3886200" indent="-228600" eaLnBrk="0" fontAlgn="base" hangingPunct="0">
              <a:spcBef>
                <a:spcPct val="0"/>
              </a:spcBef>
              <a:spcAft>
                <a:spcPct val="0"/>
              </a:spcAft>
              <a:defRPr>
                <a:solidFill>
                  <a:schemeClr val="tx1"/>
                </a:solidFill>
                <a:latin typeface="SP_Future" pitchFamily="34" charset="-52"/>
              </a:defRPr>
            </a:lvl9pPr>
          </a:lstStyle>
          <a:p>
            <a:pPr eaLnBrk="1" hangingPunct="1">
              <a:spcBef>
                <a:spcPct val="50000"/>
              </a:spcBef>
              <a:defRPr/>
            </a:pPr>
            <a:endParaRPr lang="bg-BG" altLang="bg-BG" sz="1579">
              <a:latin typeface="Arial" pitchFamily="34" charset="0"/>
            </a:endParaRPr>
          </a:p>
        </p:txBody>
      </p:sp>
    </p:spTree>
    <p:extLst>
      <p:ext uri="{BB962C8B-B14F-4D97-AF65-F5344CB8AC3E}">
        <p14:creationId xmlns:p14="http://schemas.microsoft.com/office/powerpoint/2010/main" val="2128357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malia" panose="020B0504020203020204" pitchFamily="34" charset="-52"/>
              </a:defRPr>
            </a:lvl1pPr>
            <a:lvl2pPr>
              <a:defRPr>
                <a:latin typeface="Amalia" panose="020B0504020203020204" pitchFamily="34" charset="-52"/>
              </a:defRPr>
            </a:lvl2pPr>
            <a:lvl3pPr>
              <a:defRPr sz="1579">
                <a:latin typeface="Amalia" panose="020B0504020203020204" pitchFamily="34" charset="-52"/>
              </a:defRPr>
            </a:lvl3pPr>
            <a:lvl4pPr>
              <a:defRPr sz="1579">
                <a:latin typeface="Amalia" panose="020B0504020203020204" pitchFamily="34" charset="-52"/>
              </a:defRPr>
            </a:lvl4pPr>
            <a:lvl5pPr>
              <a:defRPr sz="1579">
                <a:latin typeface="Amalia" panose="020B0504020203020204" pitchFamily="34" charset="-5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itle 3"/>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4084318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848" y="4858813"/>
            <a:ext cx="9089390" cy="1501751"/>
          </a:xfrm>
        </p:spPr>
        <p:txBody>
          <a:bodyPr anchor="t"/>
          <a:lstStyle>
            <a:lvl1pPr algn="l">
              <a:defRPr sz="3508" b="1" cap="all">
                <a:latin typeface="Amalia" panose="020B0504020203020204" pitchFamily="34" charset="-52"/>
              </a:defRPr>
            </a:lvl1pPr>
          </a:lstStyle>
          <a:p>
            <a:r>
              <a:rPr lang="en-US"/>
              <a:t>Click to edit Master title style</a:t>
            </a:r>
            <a:endParaRPr lang="bg-BG"/>
          </a:p>
        </p:txBody>
      </p:sp>
      <p:sp>
        <p:nvSpPr>
          <p:cNvPr id="3" name="Text Placeholder 2"/>
          <p:cNvSpPr>
            <a:spLocks noGrp="1"/>
          </p:cNvSpPr>
          <p:nvPr>
            <p:ph type="body" idx="1"/>
          </p:nvPr>
        </p:nvSpPr>
        <p:spPr>
          <a:xfrm>
            <a:off x="844848" y="3204786"/>
            <a:ext cx="9089390" cy="1654026"/>
          </a:xfrm>
        </p:spPr>
        <p:txBody>
          <a:bodyPr anchor="b"/>
          <a:lstStyle>
            <a:lvl1pPr marL="0" indent="0">
              <a:buNone/>
              <a:defRPr sz="1754"/>
            </a:lvl1pPr>
            <a:lvl2pPr marL="401010" indent="0">
              <a:buNone/>
              <a:defRPr sz="1579"/>
            </a:lvl2pPr>
            <a:lvl3pPr marL="802020" indent="0">
              <a:buNone/>
              <a:defRPr sz="1403"/>
            </a:lvl3pPr>
            <a:lvl4pPr marL="1203030" indent="0">
              <a:buNone/>
              <a:defRPr sz="1228"/>
            </a:lvl4pPr>
            <a:lvl5pPr marL="1604040" indent="0">
              <a:buNone/>
              <a:defRPr sz="1228"/>
            </a:lvl5pPr>
            <a:lvl6pPr marL="2005051" indent="0">
              <a:buNone/>
              <a:defRPr sz="1228"/>
            </a:lvl6pPr>
            <a:lvl7pPr marL="2406061" indent="0">
              <a:buNone/>
              <a:defRPr sz="1228"/>
            </a:lvl7pPr>
            <a:lvl8pPr marL="2807071" indent="0">
              <a:buNone/>
              <a:defRPr sz="1228"/>
            </a:lvl8pPr>
            <a:lvl9pPr marL="3208081" indent="0">
              <a:buNone/>
              <a:defRPr sz="1228"/>
            </a:lvl9pPr>
          </a:lstStyle>
          <a:p>
            <a:pPr lvl="0"/>
            <a:r>
              <a:rPr lang="en-US"/>
              <a:t>Click to edit Master text styles</a:t>
            </a:r>
          </a:p>
        </p:txBody>
      </p:sp>
    </p:spTree>
    <p:extLst>
      <p:ext uri="{BB962C8B-B14F-4D97-AF65-F5344CB8AC3E}">
        <p14:creationId xmlns:p14="http://schemas.microsoft.com/office/powerpoint/2010/main" val="40802889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293042" y="1240958"/>
            <a:ext cx="4971402" cy="5714704"/>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5428957" y="1240958"/>
            <a:ext cx="4971403" cy="5714704"/>
          </a:xfrm>
        </p:spPr>
        <p:txBody>
          <a:bodyPr/>
          <a:lstStyle>
            <a:lvl1pPr>
              <a:defRPr sz="2456"/>
            </a:lvl1pPr>
            <a:lvl2pPr>
              <a:defRPr sz="2105"/>
            </a:lvl2pPr>
            <a:lvl3pPr>
              <a:defRPr sz="1754"/>
            </a:lvl3pPr>
            <a:lvl4pPr>
              <a:defRPr sz="1579"/>
            </a:lvl4pPr>
            <a:lvl5pPr>
              <a:defRPr sz="1579"/>
            </a:lvl5pPr>
            <a:lvl6pPr>
              <a:defRPr sz="1579"/>
            </a:lvl6pPr>
            <a:lvl7pPr>
              <a:defRPr sz="1579"/>
            </a:lvl7pPr>
            <a:lvl8pPr>
              <a:defRPr sz="1579"/>
            </a:lvl8pPr>
            <a:lvl9pPr>
              <a:defRPr sz="157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7629260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24486471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2801"/>
            <a:ext cx="9624060" cy="1260211"/>
          </a:xfrm>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534670" y="1692533"/>
            <a:ext cx="4724632" cy="705367"/>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4" name="Content Placeholder 3"/>
          <p:cNvSpPr>
            <a:spLocks noGrp="1"/>
          </p:cNvSpPr>
          <p:nvPr>
            <p:ph sz="half" idx="2"/>
          </p:nvPr>
        </p:nvSpPr>
        <p:spPr>
          <a:xfrm>
            <a:off x="534670" y="2397901"/>
            <a:ext cx="4724632"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5432385" y="1692533"/>
            <a:ext cx="4726346" cy="705367"/>
          </a:xfrm>
        </p:spPr>
        <p:txBody>
          <a:bodyPr anchor="b"/>
          <a:lstStyle>
            <a:lvl1pPr marL="0" indent="0">
              <a:buNone/>
              <a:defRPr sz="2105"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432385" y="2397901"/>
            <a:ext cx="4726346" cy="4356478"/>
          </a:xfrm>
        </p:spPr>
        <p:txBody>
          <a:bodyPr/>
          <a:lstStyle>
            <a:lvl1pPr>
              <a:defRPr sz="2105"/>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166588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99370" y="2284134"/>
            <a:ext cx="3701562" cy="2284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288116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2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699"/>
            <a:ext cx="4857751"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7B52A8DB-C256-4B3C-ABFC-B8BFEE4D423A}"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699"/>
            <a:ext cx="485616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4"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1" y="163721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6474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688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0" y="301050"/>
            <a:ext cx="3518198" cy="1281214"/>
          </a:xfrm>
        </p:spPr>
        <p:txBody>
          <a:bodyPr anchor="b"/>
          <a:lstStyle>
            <a:lvl1pPr algn="l">
              <a:defRPr sz="1754" b="1"/>
            </a:lvl1pPr>
          </a:lstStyle>
          <a:p>
            <a:r>
              <a:rPr lang="en-US"/>
              <a:t>Click to edit Master title style</a:t>
            </a:r>
            <a:endParaRPr lang="bg-BG"/>
          </a:p>
        </p:txBody>
      </p:sp>
      <p:sp>
        <p:nvSpPr>
          <p:cNvPr id="3" name="Content Placeholder 2"/>
          <p:cNvSpPr>
            <a:spLocks noGrp="1"/>
          </p:cNvSpPr>
          <p:nvPr>
            <p:ph idx="1"/>
          </p:nvPr>
        </p:nvSpPr>
        <p:spPr>
          <a:xfrm>
            <a:off x="4181394" y="301052"/>
            <a:ext cx="5977336" cy="6453328"/>
          </a:xfrm>
        </p:spPr>
        <p:txBody>
          <a:bodyPr/>
          <a:lstStyle>
            <a:lvl1pPr>
              <a:defRPr sz="2807"/>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534670" y="1582266"/>
            <a:ext cx="3518198" cy="5172114"/>
          </a:xfrm>
        </p:spPr>
        <p:txBody>
          <a:bodyPr/>
          <a:lstStyle>
            <a:lvl1pPr marL="0" indent="0">
              <a:buNone/>
              <a:defRPr sz="1228"/>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lvl="0"/>
            <a:r>
              <a:rPr lang="en-US"/>
              <a:t>Click to edit Master text styles</a:t>
            </a:r>
          </a:p>
        </p:txBody>
      </p:sp>
    </p:spTree>
    <p:extLst>
      <p:ext uri="{BB962C8B-B14F-4D97-AF65-F5344CB8AC3E}">
        <p14:creationId xmlns:p14="http://schemas.microsoft.com/office/powerpoint/2010/main" val="403592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838" y="5292884"/>
            <a:ext cx="6416040" cy="624855"/>
          </a:xfrm>
        </p:spPr>
        <p:txBody>
          <a:bodyPr anchor="b"/>
          <a:lstStyle>
            <a:lvl1pPr algn="l">
              <a:defRPr sz="1754" b="1"/>
            </a:lvl1pPr>
          </a:lstStyle>
          <a:p>
            <a:r>
              <a:rPr lang="en-US"/>
              <a:t>Click to edit Master title style</a:t>
            </a:r>
            <a:endParaRPr lang="bg-BG"/>
          </a:p>
        </p:txBody>
      </p:sp>
      <p:sp>
        <p:nvSpPr>
          <p:cNvPr id="3" name="Picture Placeholder 2"/>
          <p:cNvSpPr>
            <a:spLocks noGrp="1"/>
          </p:cNvSpPr>
          <p:nvPr>
            <p:ph type="pic" idx="1"/>
          </p:nvPr>
        </p:nvSpPr>
        <p:spPr>
          <a:xfrm>
            <a:off x="2095838" y="675613"/>
            <a:ext cx="6416040" cy="4536758"/>
          </a:xfrm>
        </p:spPr>
        <p:txBody>
          <a:bodyPr/>
          <a:lstStyle>
            <a:lvl1pPr marL="0" indent="0">
              <a:buNone/>
              <a:defRPr sz="2807"/>
            </a:lvl1pPr>
            <a:lvl2pPr marL="401010" indent="0">
              <a:buNone/>
              <a:defRPr sz="2456"/>
            </a:lvl2pPr>
            <a:lvl3pPr marL="802020" indent="0">
              <a:buNone/>
              <a:defRPr sz="2105"/>
            </a:lvl3pPr>
            <a:lvl4pPr marL="1203030" indent="0">
              <a:buNone/>
              <a:defRPr sz="1754"/>
            </a:lvl4pPr>
            <a:lvl5pPr marL="1604040" indent="0">
              <a:buNone/>
              <a:defRPr sz="1754"/>
            </a:lvl5pPr>
            <a:lvl6pPr marL="2005051" indent="0">
              <a:buNone/>
              <a:defRPr sz="1754"/>
            </a:lvl6pPr>
            <a:lvl7pPr marL="2406061" indent="0">
              <a:buNone/>
              <a:defRPr sz="1754"/>
            </a:lvl7pPr>
            <a:lvl8pPr marL="2807071" indent="0">
              <a:buNone/>
              <a:defRPr sz="1754"/>
            </a:lvl8pPr>
            <a:lvl9pPr marL="3208081" indent="0">
              <a:buNone/>
              <a:defRPr sz="1754"/>
            </a:lvl9pPr>
          </a:lstStyle>
          <a:p>
            <a:pPr lvl="0"/>
            <a:endParaRPr lang="bg-BG" noProof="0"/>
          </a:p>
        </p:txBody>
      </p:sp>
      <p:sp>
        <p:nvSpPr>
          <p:cNvPr id="4" name="Text Placeholder 3"/>
          <p:cNvSpPr>
            <a:spLocks noGrp="1"/>
          </p:cNvSpPr>
          <p:nvPr>
            <p:ph type="body" sz="half" idx="2"/>
          </p:nvPr>
        </p:nvSpPr>
        <p:spPr>
          <a:xfrm>
            <a:off x="2095838" y="5917739"/>
            <a:ext cx="6416040" cy="887398"/>
          </a:xfrm>
        </p:spPr>
        <p:txBody>
          <a:bodyPr/>
          <a:lstStyle>
            <a:lvl1pPr marL="0" indent="0">
              <a:buNone/>
              <a:defRPr sz="1228"/>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lvl="0"/>
            <a:r>
              <a:rPr lang="en-US"/>
              <a:t>Click to edit Master text styles</a:t>
            </a:r>
          </a:p>
        </p:txBody>
      </p:sp>
    </p:spTree>
    <p:extLst>
      <p:ext uri="{BB962C8B-B14F-4D97-AF65-F5344CB8AC3E}">
        <p14:creationId xmlns:p14="http://schemas.microsoft.com/office/powerpoint/2010/main" val="11341179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Tree>
    <p:extLst>
      <p:ext uri="{BB962C8B-B14F-4D97-AF65-F5344CB8AC3E}">
        <p14:creationId xmlns:p14="http://schemas.microsoft.com/office/powerpoint/2010/main" val="1003744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15925" y="127774"/>
            <a:ext cx="7475098" cy="68278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itle 3"/>
          <p:cNvSpPr>
            <a:spLocks noGrp="1"/>
          </p:cNvSpPr>
          <p:nvPr>
            <p:ph type="title"/>
          </p:nvPr>
        </p:nvSpPr>
        <p:spPr/>
        <p:txBody>
          <a:bodyPr/>
          <a:lstStyle/>
          <a:p>
            <a:r>
              <a:rPr lang="en-US"/>
              <a:t>Click to edit Master title style</a:t>
            </a:r>
            <a:endParaRPr lang="bg-BG"/>
          </a:p>
        </p:txBody>
      </p:sp>
    </p:spTree>
    <p:extLst>
      <p:ext uri="{BB962C8B-B14F-4D97-AF65-F5344CB8AC3E}">
        <p14:creationId xmlns:p14="http://schemas.microsoft.com/office/powerpoint/2010/main" val="21140344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16E68C5-D8DD-4055-BFB7-EBD869B9A3FA}"/>
              </a:ext>
            </a:extLst>
          </p:cNvPr>
          <p:cNvGraphicFramePr>
            <a:graphicFrameLocks noChangeAspect="1"/>
          </p:cNvGraphicFramePr>
          <p:nvPr>
            <p:custDataLst>
              <p:tags r:id="rId1"/>
            </p:custDataLst>
            <p:extLst>
              <p:ext uri="{D42A27DB-BD31-4B8C-83A1-F6EECF244321}">
                <p14:modId xmlns:p14="http://schemas.microsoft.com/office/powerpoint/2010/main" val="86861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5" name="Object 4" hidden="1">
                        <a:extLst>
                          <a:ext uri="{FF2B5EF4-FFF2-40B4-BE49-F238E27FC236}">
                            <a16:creationId xmlns:a16="http://schemas.microsoft.com/office/drawing/2014/main" id="{E16E68C5-D8DD-4055-BFB7-EBD869B9A3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87B2BC-4819-40DB-B055-1BF5CCC7FE4A}"/>
              </a:ext>
            </a:extLst>
          </p:cNvPr>
          <p:cNvSpPr/>
          <p:nvPr>
            <p:custDataLst>
              <p:tags r:id="rId2"/>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64"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19" name="Picture Placeholder 18">
            <a:extLst>
              <a:ext uri="{FF2B5EF4-FFF2-40B4-BE49-F238E27FC236}">
                <a16:creationId xmlns:a16="http://schemas.microsoft.com/office/drawing/2014/main" id="{BF2CCD0E-C84C-4E91-A52B-10C868ED5A0B}"/>
              </a:ext>
            </a:extLst>
          </p:cNvPr>
          <p:cNvSpPr>
            <a:spLocks noGrp="1"/>
          </p:cNvSpPr>
          <p:nvPr>
            <p:ph type="pic" sz="quarter" idx="13"/>
          </p:nvPr>
        </p:nvSpPr>
        <p:spPr bwMode="gray">
          <a:xfrm>
            <a:off x="0" y="604838"/>
            <a:ext cx="10693400" cy="6956424"/>
          </a:xfrm>
        </p:spPr>
        <p:txBody>
          <a:bodyPr bIns="720000" anchor="ctr" anchorCtr="0"/>
          <a:lstStyle>
            <a:lvl1pPr algn="ctr">
              <a:defRPr/>
            </a:lvl1pPr>
          </a:lstStyle>
          <a:p>
            <a:r>
              <a:rPr lang="en-US"/>
              <a:t>Click icon to add picture</a:t>
            </a:r>
          </a:p>
        </p:txBody>
      </p:sp>
      <p:sp>
        <p:nvSpPr>
          <p:cNvPr id="7" name="Rechteck 165">
            <a:extLst>
              <a:ext uri="{FF2B5EF4-FFF2-40B4-BE49-F238E27FC236}">
                <a16:creationId xmlns:a16="http://schemas.microsoft.com/office/drawing/2014/main" id="{A368AC34-D0C9-4B18-9B99-0414C8A8014D}"/>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 name="Title 1">
            <a:extLst>
              <a:ext uri="{FF2B5EF4-FFF2-40B4-BE49-F238E27FC236}">
                <a16:creationId xmlns:a16="http://schemas.microsoft.com/office/drawing/2014/main" id="{CC2AB3A3-8BE7-486B-AACC-F97D7077B199}"/>
              </a:ext>
            </a:extLst>
          </p:cNvPr>
          <p:cNvSpPr>
            <a:spLocks noGrp="1"/>
          </p:cNvSpPr>
          <p:nvPr>
            <p:ph type="ctrTitle"/>
          </p:nvPr>
        </p:nvSpPr>
        <p:spPr bwMode="gray">
          <a:xfrm>
            <a:off x="504825" y="5205665"/>
            <a:ext cx="8372475" cy="1850774"/>
          </a:xfrm>
          <a:prstGeom prst="rect">
            <a:avLst/>
          </a:prstGeom>
          <a:solidFill>
            <a:schemeClr val="accent1">
              <a:alpha val="74902"/>
            </a:schemeClr>
          </a:solidFill>
        </p:spPr>
        <p:txBody>
          <a:bodyPr wrap="square" lIns="216000" tIns="180000" rIns="216000" bIns="1260000" anchor="b" anchorCtr="0">
            <a:spAutoFit/>
          </a:bodyPr>
          <a:lstStyle>
            <a:lvl1pPr algn="l">
              <a:defRPr sz="2864" b="0"/>
            </a:lvl1pPr>
          </a:lstStyle>
          <a:p>
            <a:r>
              <a:rPr lang="en-US"/>
              <a:t>Click to edit Master title style</a:t>
            </a:r>
          </a:p>
        </p:txBody>
      </p:sp>
      <p:sp>
        <p:nvSpPr>
          <p:cNvPr id="3" name="Subtitle 2">
            <a:extLst>
              <a:ext uri="{FF2B5EF4-FFF2-40B4-BE49-F238E27FC236}">
                <a16:creationId xmlns:a16="http://schemas.microsoft.com/office/drawing/2014/main" id="{B402F7D7-F5BD-4942-B85C-4F4D7783DAE0}"/>
              </a:ext>
            </a:extLst>
          </p:cNvPr>
          <p:cNvSpPr>
            <a:spLocks noGrp="1"/>
          </p:cNvSpPr>
          <p:nvPr>
            <p:ph type="subTitle" idx="1"/>
          </p:nvPr>
        </p:nvSpPr>
        <p:spPr bwMode="gray">
          <a:xfrm>
            <a:off x="504825" y="5869781"/>
            <a:ext cx="8372474" cy="1048545"/>
          </a:xfrm>
        </p:spPr>
        <p:txBody>
          <a:bodyPr lIns="216000" rIns="216000" anchor="t" anchorCtr="0"/>
          <a:lstStyle>
            <a:lvl1pPr marL="0" indent="0" algn="l">
              <a:spcAft>
                <a:spcPts val="432"/>
              </a:spcAft>
              <a:buNone/>
              <a:defRPr sz="1273" b="0">
                <a:latin typeface="+mn-lt"/>
              </a:defRPr>
            </a:lvl1pPr>
            <a:lvl2pPr marL="0" indent="0" algn="l">
              <a:buNone/>
              <a:defRPr sz="1273">
                <a:solidFill>
                  <a:schemeClr val="tx1"/>
                </a:solidFill>
              </a:defRPr>
            </a:lvl2pPr>
            <a:lvl3pPr marL="0" indent="0" algn="l">
              <a:buNone/>
              <a:defRPr sz="1273">
                <a:solidFill>
                  <a:schemeClr val="tx1"/>
                </a:solidFill>
              </a:defRPr>
            </a:lvl3pPr>
            <a:lvl4pPr marL="0" indent="0" algn="l">
              <a:buNone/>
              <a:defRPr sz="1273">
                <a:solidFill>
                  <a:schemeClr val="tx1"/>
                </a:solidFill>
              </a:defRPr>
            </a:lvl4pPr>
            <a:lvl5pPr marL="0" indent="0" algn="l">
              <a:buNone/>
              <a:defRPr sz="1273">
                <a:solidFill>
                  <a:schemeClr val="tx1"/>
                </a:solidFill>
              </a:defRPr>
            </a:lvl5pPr>
            <a:lvl6pPr marL="0" indent="0" algn="l">
              <a:buNone/>
              <a:defRPr sz="1273">
                <a:solidFill>
                  <a:schemeClr val="tx1"/>
                </a:solidFill>
              </a:defRPr>
            </a:lvl6pPr>
            <a:lvl7pPr marL="0" indent="0" algn="l">
              <a:buNone/>
              <a:defRPr sz="1273">
                <a:solidFill>
                  <a:schemeClr val="tx1"/>
                </a:solidFill>
              </a:defRPr>
            </a:lvl7pPr>
            <a:lvl8pPr marL="0" indent="0" algn="l">
              <a:buNone/>
              <a:defRPr sz="1273">
                <a:solidFill>
                  <a:schemeClr val="tx1"/>
                </a:solidFill>
              </a:defRPr>
            </a:lvl8pPr>
            <a:lvl9pPr marL="0" indent="0" algn="l">
              <a:buNone/>
              <a:defRPr sz="1273">
                <a:solidFill>
                  <a:schemeClr val="tx1"/>
                </a:solidFill>
              </a:defRPr>
            </a:lvl9pPr>
          </a:lstStyle>
          <a:p>
            <a:pPr lvl="0"/>
            <a:r>
              <a:rPr lang="en-US"/>
              <a:t>Click to edit Master subtitle style</a:t>
            </a:r>
          </a:p>
        </p:txBody>
      </p:sp>
      <p:cxnSp>
        <p:nvCxnSpPr>
          <p:cNvPr id="10" name="Gerader Verbinder 3">
            <a:extLst>
              <a:ext uri="{FF2B5EF4-FFF2-40B4-BE49-F238E27FC236}">
                <a16:creationId xmlns:a16="http://schemas.microsoft.com/office/drawing/2014/main" id="{FB1EB643-0F71-46C5-8E21-DB78EEC396D1}"/>
              </a:ext>
            </a:extLst>
          </p:cNvPr>
          <p:cNvCxnSpPr>
            <a:cxnSpLocks/>
          </p:cNvCxnSpPr>
          <p:nvPr/>
        </p:nvCxnSpPr>
        <p:spPr bwMode="gray">
          <a:xfrm>
            <a:off x="0" y="585517"/>
            <a:ext cx="1069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Grafik 61">
            <a:extLst>
              <a:ext uri="{FF2B5EF4-FFF2-40B4-BE49-F238E27FC236}">
                <a16:creationId xmlns:a16="http://schemas.microsoft.com/office/drawing/2014/main" id="{3972056B-277F-4BDE-992B-86EE572A54D1}"/>
              </a:ext>
            </a:extLst>
          </p:cNvPr>
          <p:cNvPicPr>
            <a:picLocks noChangeAspect="1"/>
          </p:cNvPicPr>
          <p:nvPr/>
        </p:nvPicPr>
        <p:blipFill>
          <a:blip r:embed="rId8"/>
          <a:srcRect/>
          <a:stretch/>
        </p:blipFill>
        <p:spPr bwMode="gray">
          <a:xfrm>
            <a:off x="9115794" y="115789"/>
            <a:ext cx="1326780" cy="358699"/>
          </a:xfrm>
          <a:prstGeom prst="rect">
            <a:avLst/>
          </a:prstGeom>
        </p:spPr>
      </p:pic>
      <p:pic>
        <p:nvPicPr>
          <p:cNvPr id="11" name="Grafik 61">
            <a:extLst>
              <a:ext uri="{FF2B5EF4-FFF2-40B4-BE49-F238E27FC236}">
                <a16:creationId xmlns:a16="http://schemas.microsoft.com/office/drawing/2014/main" id="{F235FE86-FC62-425F-83AD-3FBB77A0C04E}"/>
              </a:ext>
            </a:extLst>
          </p:cNvPr>
          <p:cNvPicPr>
            <a:picLocks noChangeAspect="1"/>
          </p:cNvPicPr>
          <p:nvPr/>
        </p:nvPicPr>
        <p:blipFill>
          <a:blip r:embed="rId8"/>
          <a:srcRect/>
          <a:stretch/>
        </p:blipFill>
        <p:spPr bwMode="gray">
          <a:xfrm>
            <a:off x="9115794" y="115789"/>
            <a:ext cx="1326780" cy="358699"/>
          </a:xfrm>
          <a:prstGeom prst="rect">
            <a:avLst/>
          </a:prstGeom>
        </p:spPr>
      </p:pic>
      <p:graphicFrame>
        <p:nvGraphicFramePr>
          <p:cNvPr id="12" name="Object 11" hidden="1">
            <a:extLst>
              <a:ext uri="{FF2B5EF4-FFF2-40B4-BE49-F238E27FC236}">
                <a16:creationId xmlns:a16="http://schemas.microsoft.com/office/drawing/2014/main" id="{990F47EC-E75C-4257-9FCC-5A8DE0DDE9B3}"/>
              </a:ext>
            </a:extLst>
          </p:cNvPr>
          <p:cNvGraphicFramePr>
            <a:graphicFrameLocks noChangeAspect="1"/>
          </p:cNvGraphicFramePr>
          <p:nvPr>
            <p:custDataLst>
              <p:tags r:id="rId3"/>
            </p:custDataLst>
            <p:extLst>
              <p:ext uri="{D42A27DB-BD31-4B8C-83A1-F6EECF244321}">
                <p14:modId xmlns:p14="http://schemas.microsoft.com/office/powerpoint/2010/main" val="2471709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1" imgH="351" progId="TCLayout.ActiveDocument.1">
                  <p:embed/>
                </p:oleObj>
              </mc:Choice>
              <mc:Fallback>
                <p:oleObj name="think-cell Slide" r:id="rId9" imgW="351" imgH="351" progId="TCLayout.ActiveDocument.1">
                  <p:embed/>
                  <p:pic>
                    <p:nvPicPr>
                      <p:cNvPr id="12" name="Object 11" hidden="1">
                        <a:extLst>
                          <a:ext uri="{FF2B5EF4-FFF2-40B4-BE49-F238E27FC236}">
                            <a16:creationId xmlns:a16="http://schemas.microsoft.com/office/drawing/2014/main" id="{990F47EC-E75C-4257-9FCC-5A8DE0DDE9B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57B4880B-82D0-4899-91B9-6B863B9A4F02}"/>
              </a:ext>
            </a:extLst>
          </p:cNvPr>
          <p:cNvSpPr/>
          <p:nvPr>
            <p:custDataLst>
              <p:tags r:id="rId4"/>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864"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5106439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8258CE9-9006-4B75-BFC2-C6EF524E5DB4}"/>
              </a:ext>
            </a:extLst>
          </p:cNvPr>
          <p:cNvGraphicFramePr>
            <a:graphicFrameLocks noChangeAspect="1"/>
          </p:cNvGraphicFramePr>
          <p:nvPr>
            <p:custDataLst>
              <p:tags r:id="rId1"/>
            </p:custDataLst>
            <p:extLst>
              <p:ext uri="{D42A27DB-BD31-4B8C-83A1-F6EECF244321}">
                <p14:modId xmlns:p14="http://schemas.microsoft.com/office/powerpoint/2010/main" val="2625339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68258CE9-9006-4B75-BFC2-C6EF524E5DB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5EB2ECD-020B-451E-99A5-6EB49A148121}"/>
              </a:ext>
            </a:extLst>
          </p:cNvPr>
          <p:cNvSpPr/>
          <p:nvPr>
            <p:custDataLst>
              <p:tags r:id="rId2"/>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64D34665-AFEB-47AE-A7B8-B1C11914151F}"/>
              </a:ext>
            </a:extLst>
          </p:cNvPr>
          <p:cNvSpPr>
            <a:spLocks noGrp="1"/>
          </p:cNvSpPr>
          <p:nvPr>
            <p:ph type="title"/>
          </p:nvPr>
        </p:nvSpPr>
        <p:spPr bwMode="gray">
          <a:xfrm>
            <a:off x="227018" y="3779839"/>
            <a:ext cx="10213177" cy="264431"/>
          </a:xfrm>
          <a:prstGeom prst="rect">
            <a:avLst/>
          </a:prstGeom>
        </p:spPr>
        <p:txBody>
          <a:bodyPr wrap="square" anchor="t" anchorCtr="0">
            <a:spAutoFit/>
          </a:bodyPr>
          <a:lstStyle>
            <a:lvl1pPr>
              <a:defRPr sz="1909" b="0"/>
            </a:lvl1pPr>
          </a:lstStyle>
          <a:p>
            <a:r>
              <a:rPr lang="en-US"/>
              <a:t>Click to edit Master title style</a:t>
            </a:r>
          </a:p>
        </p:txBody>
      </p:sp>
      <p:sp>
        <p:nvSpPr>
          <p:cNvPr id="6" name="Subtitle 2">
            <a:extLst>
              <a:ext uri="{FF2B5EF4-FFF2-40B4-BE49-F238E27FC236}">
                <a16:creationId xmlns:a16="http://schemas.microsoft.com/office/drawing/2014/main" id="{2789777E-AABC-4BBF-AD6A-6C30E1D40FBF}"/>
              </a:ext>
            </a:extLst>
          </p:cNvPr>
          <p:cNvSpPr>
            <a:spLocks noGrp="1"/>
          </p:cNvSpPr>
          <p:nvPr>
            <p:ph type="subTitle" idx="1"/>
          </p:nvPr>
        </p:nvSpPr>
        <p:spPr bwMode="gray">
          <a:xfrm>
            <a:off x="233816" y="3503882"/>
            <a:ext cx="10206379" cy="195887"/>
          </a:xfrm>
        </p:spPr>
        <p:txBody>
          <a:bodyPr wrap="square" lIns="0" rIns="0" anchor="b" anchorCtr="0">
            <a:spAutoFit/>
          </a:bodyPr>
          <a:lstStyle>
            <a:lvl1pPr marL="0" indent="0" algn="l">
              <a:lnSpc>
                <a:spcPct val="100000"/>
              </a:lnSpc>
              <a:spcAft>
                <a:spcPts val="0"/>
              </a:spcAft>
              <a:buNone/>
              <a:defRPr sz="1273" b="0" cap="none" baseline="0">
                <a:solidFill>
                  <a:schemeClr val="accent2"/>
                </a:solidFill>
                <a:latin typeface="+mn-lt"/>
              </a:defRPr>
            </a:lvl1pPr>
            <a:lvl2pPr marL="0" indent="0" algn="l">
              <a:lnSpc>
                <a:spcPct val="100000"/>
              </a:lnSpc>
              <a:spcAft>
                <a:spcPts val="0"/>
              </a:spcAft>
              <a:buNone/>
              <a:defRPr sz="1273" cap="none" baseline="0">
                <a:solidFill>
                  <a:schemeClr val="accent2"/>
                </a:solidFill>
              </a:defRPr>
            </a:lvl2pPr>
            <a:lvl3pPr marL="0" indent="0" algn="l">
              <a:lnSpc>
                <a:spcPct val="100000"/>
              </a:lnSpc>
              <a:spcAft>
                <a:spcPts val="0"/>
              </a:spcAft>
              <a:buNone/>
              <a:defRPr sz="1273" cap="none" baseline="0">
                <a:solidFill>
                  <a:schemeClr val="accent2"/>
                </a:solidFill>
              </a:defRPr>
            </a:lvl3pPr>
            <a:lvl4pPr marL="0" indent="0" algn="l">
              <a:lnSpc>
                <a:spcPct val="100000"/>
              </a:lnSpc>
              <a:spcAft>
                <a:spcPts val="0"/>
              </a:spcAft>
              <a:buNone/>
              <a:defRPr sz="1273" cap="none" baseline="0">
                <a:solidFill>
                  <a:schemeClr val="accent2"/>
                </a:solidFill>
              </a:defRPr>
            </a:lvl4pPr>
            <a:lvl5pPr marL="0" indent="0" algn="l">
              <a:lnSpc>
                <a:spcPct val="100000"/>
              </a:lnSpc>
              <a:spcAft>
                <a:spcPts val="0"/>
              </a:spcAft>
              <a:buNone/>
              <a:defRPr sz="1273" cap="none" baseline="0">
                <a:solidFill>
                  <a:schemeClr val="accent2"/>
                </a:solidFill>
              </a:defRPr>
            </a:lvl5pPr>
            <a:lvl6pPr marL="0" indent="0" algn="l">
              <a:lnSpc>
                <a:spcPct val="100000"/>
              </a:lnSpc>
              <a:buNone/>
              <a:defRPr sz="1273" cap="none" baseline="0">
                <a:solidFill>
                  <a:schemeClr val="accent2"/>
                </a:solidFill>
              </a:defRPr>
            </a:lvl6pPr>
            <a:lvl7pPr marL="0" indent="0" algn="l">
              <a:lnSpc>
                <a:spcPct val="100000"/>
              </a:lnSpc>
              <a:buNone/>
              <a:defRPr sz="1273" cap="none" baseline="0">
                <a:solidFill>
                  <a:schemeClr val="accent2"/>
                </a:solidFill>
              </a:defRPr>
            </a:lvl7pPr>
            <a:lvl8pPr marL="0" indent="0" algn="l">
              <a:lnSpc>
                <a:spcPct val="100000"/>
              </a:lnSpc>
              <a:buNone/>
              <a:defRPr sz="1273" cap="none" baseline="0">
                <a:solidFill>
                  <a:schemeClr val="accent2"/>
                </a:solidFill>
              </a:defRPr>
            </a:lvl8pPr>
            <a:lvl9pPr marL="0" indent="0" algn="l">
              <a:lnSpc>
                <a:spcPct val="100000"/>
              </a:lnSpc>
              <a:buNone/>
              <a:defRPr sz="1273" cap="none" baseline="0">
                <a:solidFill>
                  <a:schemeClr val="accent2"/>
                </a:solidFill>
              </a:defRPr>
            </a:lvl9pPr>
          </a:lstStyle>
          <a:p>
            <a:pPr lvl="0"/>
            <a:r>
              <a:rPr lang="en-US"/>
              <a:t>Click to edit Master subtitle style</a:t>
            </a:r>
          </a:p>
        </p:txBody>
      </p:sp>
      <p:cxnSp>
        <p:nvCxnSpPr>
          <p:cNvPr id="7" name="Gerader Verbinder 3">
            <a:extLst>
              <a:ext uri="{FF2B5EF4-FFF2-40B4-BE49-F238E27FC236}">
                <a16:creationId xmlns:a16="http://schemas.microsoft.com/office/drawing/2014/main" id="{17E7FA7D-3131-4476-B1F9-945D6AB0F692}"/>
              </a:ext>
            </a:extLst>
          </p:cNvPr>
          <p:cNvCxnSpPr>
            <a:cxnSpLocks/>
          </p:cNvCxnSpPr>
          <p:nvPr/>
        </p:nvCxnSpPr>
        <p:spPr bwMode="gray">
          <a:xfrm>
            <a:off x="250825" y="447273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hteck 165">
            <a:extLst>
              <a:ext uri="{FF2B5EF4-FFF2-40B4-BE49-F238E27FC236}">
                <a16:creationId xmlns:a16="http://schemas.microsoft.com/office/drawing/2014/main" id="{248B3159-079F-499C-846C-FEC416EF7540}"/>
              </a:ext>
            </a:extLst>
          </p:cNvPr>
          <p:cNvSpPr/>
          <p:nvPr/>
        </p:nvSpPr>
        <p:spPr bwMode="gray">
          <a:xfrm>
            <a:off x="0" y="1"/>
            <a:ext cx="10693400" cy="119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9" name="Date Placeholder 8">
            <a:extLst>
              <a:ext uri="{FF2B5EF4-FFF2-40B4-BE49-F238E27FC236}">
                <a16:creationId xmlns:a16="http://schemas.microsoft.com/office/drawing/2014/main" id="{65F0CD19-657A-4D08-BBF3-49CB13A95248}"/>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10" name="Footer Placeholder 9">
            <a:extLst>
              <a:ext uri="{FF2B5EF4-FFF2-40B4-BE49-F238E27FC236}">
                <a16:creationId xmlns:a16="http://schemas.microsoft.com/office/drawing/2014/main" id="{0C6D3507-9C60-400A-A0E6-B13E80664EB8}"/>
              </a:ext>
            </a:extLst>
          </p:cNvPr>
          <p:cNvSpPr>
            <a:spLocks noGrp="1"/>
          </p:cNvSpPr>
          <p:nvPr>
            <p:ph type="ftr" sz="quarter" idx="11"/>
          </p:nvPr>
        </p:nvSpPr>
        <p:spPr bwMode="gray"/>
        <p:txBody>
          <a:bodyPr/>
          <a:lstStyle/>
          <a:p>
            <a:endParaRPr lang="en-GB"/>
          </a:p>
        </p:txBody>
      </p:sp>
      <p:sp>
        <p:nvSpPr>
          <p:cNvPr id="11" name="Slide Number Placeholder 10">
            <a:extLst>
              <a:ext uri="{FF2B5EF4-FFF2-40B4-BE49-F238E27FC236}">
                <a16:creationId xmlns:a16="http://schemas.microsoft.com/office/drawing/2014/main" id="{684C4BEE-A368-47B1-BBFC-4867C9A8DBCD}"/>
              </a:ext>
            </a:extLst>
          </p:cNvPr>
          <p:cNvSpPr>
            <a:spLocks noGrp="1"/>
          </p:cNvSpPr>
          <p:nvPr>
            <p:ph type="sldNum" sz="quarter" idx="12"/>
          </p:nvPr>
        </p:nvSpPr>
        <p:spPr bwMode="gray"/>
        <p:txBody>
          <a:bodyPr/>
          <a:lstStyle/>
          <a:p>
            <a:fld id="{FFD39883-4978-4A06-916A-3353A65271F0}" type="slidenum">
              <a:rPr lang="en-GB" smtClean="0"/>
              <a:t>‹#›</a:t>
            </a:fld>
            <a:endParaRPr lang="en-GB"/>
          </a:p>
        </p:txBody>
      </p:sp>
      <p:graphicFrame>
        <p:nvGraphicFramePr>
          <p:cNvPr id="12" name="Object 11" hidden="1">
            <a:extLst>
              <a:ext uri="{FF2B5EF4-FFF2-40B4-BE49-F238E27FC236}">
                <a16:creationId xmlns:a16="http://schemas.microsoft.com/office/drawing/2014/main" id="{DAAA6DF1-36FD-45A1-872F-A26D4ED132A3}"/>
              </a:ext>
            </a:extLst>
          </p:cNvPr>
          <p:cNvGraphicFramePr>
            <a:graphicFrameLocks noChangeAspect="1"/>
          </p:cNvGraphicFramePr>
          <p:nvPr>
            <p:custDataLst>
              <p:tags r:id="rId3"/>
            </p:custDataLst>
            <p:extLst>
              <p:ext uri="{D42A27DB-BD31-4B8C-83A1-F6EECF244321}">
                <p14:modId xmlns:p14="http://schemas.microsoft.com/office/powerpoint/2010/main" val="863984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12" name="Object 11" hidden="1">
                        <a:extLst>
                          <a:ext uri="{FF2B5EF4-FFF2-40B4-BE49-F238E27FC236}">
                            <a16:creationId xmlns:a16="http://schemas.microsoft.com/office/drawing/2014/main" id="{DAAA6DF1-36FD-45A1-872F-A26D4ED132A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887238EC-1119-4EAB-9F26-CC778769743B}"/>
              </a:ext>
            </a:extLst>
          </p:cNvPr>
          <p:cNvSpPr/>
          <p:nvPr>
            <p:custDataLst>
              <p:tags r:id="rId4"/>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1316340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A4473CB7-D0F9-4BF0-BF58-7F86CC4F67C5}"/>
              </a:ext>
            </a:extLst>
          </p:cNvPr>
          <p:cNvGraphicFramePr>
            <a:graphicFrameLocks noChangeAspect="1"/>
          </p:cNvGraphicFramePr>
          <p:nvPr>
            <p:custDataLst>
              <p:tags r:id="rId1"/>
            </p:custDataLst>
            <p:extLst>
              <p:ext uri="{D42A27DB-BD31-4B8C-83A1-F6EECF244321}">
                <p14:modId xmlns:p14="http://schemas.microsoft.com/office/powerpoint/2010/main" val="3333272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51" imgH="351" progId="TCLayout.ActiveDocument.1">
                  <p:embed/>
                </p:oleObj>
              </mc:Choice>
              <mc:Fallback>
                <p:oleObj name="think-cell Slide" r:id="rId6" imgW="351" imgH="351" progId="TCLayout.ActiveDocument.1">
                  <p:embed/>
                  <p:pic>
                    <p:nvPicPr>
                      <p:cNvPr id="16" name="Object 15" hidden="1">
                        <a:extLst>
                          <a:ext uri="{FF2B5EF4-FFF2-40B4-BE49-F238E27FC236}">
                            <a16:creationId xmlns:a16="http://schemas.microsoft.com/office/drawing/2014/main" id="{A4473CB7-D0F9-4BF0-BF58-7F86CC4F67C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228C937-DB77-4CE8-ADD8-1F4E13233D6D}"/>
              </a:ext>
            </a:extLst>
          </p:cNvPr>
          <p:cNvSpPr/>
          <p:nvPr>
            <p:custDataLst>
              <p:tags r:id="rId2"/>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3" name="Date Placeholder 2">
            <a:extLst>
              <a:ext uri="{FF2B5EF4-FFF2-40B4-BE49-F238E27FC236}">
                <a16:creationId xmlns:a16="http://schemas.microsoft.com/office/drawing/2014/main" id="{A352E422-A9C9-4AFF-8415-E1024DA8B80E}"/>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A4B6E761-9F7F-4492-A041-5B5D2F1BE2BF}"/>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A5453EC3-E63D-4DEE-96B1-DC1FF28E2186}"/>
              </a:ext>
            </a:extLst>
          </p:cNvPr>
          <p:cNvSpPr>
            <a:spLocks noGrp="1"/>
          </p:cNvSpPr>
          <p:nvPr>
            <p:ph type="sldNum" sz="quarter" idx="12"/>
          </p:nvPr>
        </p:nvSpPr>
        <p:spPr bwMode="gray"/>
        <p:txBody>
          <a:bodyPr/>
          <a:lstStyle/>
          <a:p>
            <a:fld id="{FFD39883-4978-4A06-916A-3353A65271F0}" type="slidenum">
              <a:rPr lang="en-GB" smtClean="0"/>
              <a:t>‹#›</a:t>
            </a:fld>
            <a:endParaRPr lang="en-GB"/>
          </a:p>
        </p:txBody>
      </p:sp>
      <p:sp>
        <p:nvSpPr>
          <p:cNvPr id="6" name="Text Placeholder 3">
            <a:extLst>
              <a:ext uri="{FF2B5EF4-FFF2-40B4-BE49-F238E27FC236}">
                <a16:creationId xmlns:a16="http://schemas.microsoft.com/office/drawing/2014/main" id="{75FF1E81-B6FC-4E17-91FD-4C415821C89C}"/>
              </a:ext>
            </a:extLst>
          </p:cNvPr>
          <p:cNvSpPr>
            <a:spLocks noGrp="1"/>
          </p:cNvSpPr>
          <p:nvPr>
            <p:ph type="body" sz="quarter" idx="17"/>
          </p:nvPr>
        </p:nvSpPr>
        <p:spPr bwMode="gray">
          <a:xfrm>
            <a:off x="849313" y="1420019"/>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38517007-7160-436B-AEE3-5CB0C9EE5B6C}"/>
              </a:ext>
            </a:extLst>
          </p:cNvPr>
          <p:cNvSpPr>
            <a:spLocks noGrp="1"/>
          </p:cNvSpPr>
          <p:nvPr>
            <p:ph type="body" sz="quarter" idx="18"/>
          </p:nvPr>
        </p:nvSpPr>
        <p:spPr bwMode="gray">
          <a:xfrm>
            <a:off x="849313" y="2376328"/>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57E6E6B9-5A6D-483D-9427-A8A7C8CEC0A0}"/>
              </a:ext>
            </a:extLst>
          </p:cNvPr>
          <p:cNvSpPr>
            <a:spLocks noGrp="1"/>
          </p:cNvSpPr>
          <p:nvPr>
            <p:ph type="body" sz="quarter" idx="19"/>
          </p:nvPr>
        </p:nvSpPr>
        <p:spPr bwMode="gray">
          <a:xfrm>
            <a:off x="849313" y="3332637"/>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5D8365E9-2965-48D0-B78D-AE4551692974}"/>
              </a:ext>
            </a:extLst>
          </p:cNvPr>
          <p:cNvSpPr>
            <a:spLocks noGrp="1"/>
          </p:cNvSpPr>
          <p:nvPr>
            <p:ph type="body" sz="quarter" idx="20"/>
          </p:nvPr>
        </p:nvSpPr>
        <p:spPr bwMode="gray">
          <a:xfrm>
            <a:off x="849313" y="428894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6E0D4DED-ED55-47A3-A3E1-FA095DCCC10C}"/>
              </a:ext>
            </a:extLst>
          </p:cNvPr>
          <p:cNvSpPr>
            <a:spLocks noGrp="1"/>
          </p:cNvSpPr>
          <p:nvPr>
            <p:ph type="body" sz="quarter" idx="21"/>
          </p:nvPr>
        </p:nvSpPr>
        <p:spPr bwMode="gray">
          <a:xfrm>
            <a:off x="849313" y="524525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AA6D539-46E6-42EC-9D57-7E3888068816}"/>
              </a:ext>
            </a:extLst>
          </p:cNvPr>
          <p:cNvSpPr>
            <a:spLocks noGrp="1"/>
          </p:cNvSpPr>
          <p:nvPr>
            <p:ph type="body" sz="quarter" idx="22"/>
          </p:nvPr>
        </p:nvSpPr>
        <p:spPr bwMode="gray">
          <a:xfrm>
            <a:off x="849313" y="6201566"/>
            <a:ext cx="4242595"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4F0B40F0-906B-45DE-910A-EC7BC15C8FBA}"/>
              </a:ext>
            </a:extLst>
          </p:cNvPr>
          <p:cNvSpPr>
            <a:spLocks noGrp="1"/>
          </p:cNvSpPr>
          <p:nvPr>
            <p:ph type="body" sz="quarter" idx="23"/>
          </p:nvPr>
        </p:nvSpPr>
        <p:spPr bwMode="gray">
          <a:xfrm>
            <a:off x="6201562" y="1420019"/>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9D693ED-ACBE-4A70-B881-79BF6E6CB281}"/>
              </a:ext>
            </a:extLst>
          </p:cNvPr>
          <p:cNvSpPr>
            <a:spLocks noGrp="1"/>
          </p:cNvSpPr>
          <p:nvPr>
            <p:ph type="body" sz="quarter" idx="24"/>
          </p:nvPr>
        </p:nvSpPr>
        <p:spPr bwMode="gray">
          <a:xfrm>
            <a:off x="6201562" y="2376328"/>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7C2B8079-A52B-48C1-880A-F6CA7E191C0F}"/>
              </a:ext>
            </a:extLst>
          </p:cNvPr>
          <p:cNvSpPr>
            <a:spLocks noGrp="1"/>
          </p:cNvSpPr>
          <p:nvPr>
            <p:ph type="body" sz="quarter" idx="25"/>
          </p:nvPr>
        </p:nvSpPr>
        <p:spPr bwMode="gray">
          <a:xfrm>
            <a:off x="6201562" y="3332637"/>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3">
            <a:extLst>
              <a:ext uri="{FF2B5EF4-FFF2-40B4-BE49-F238E27FC236}">
                <a16:creationId xmlns:a16="http://schemas.microsoft.com/office/drawing/2014/main" id="{E3B5A97F-5DFD-430F-9221-CB7A13DE2C6F}"/>
              </a:ext>
            </a:extLst>
          </p:cNvPr>
          <p:cNvSpPr>
            <a:spLocks noGrp="1"/>
          </p:cNvSpPr>
          <p:nvPr>
            <p:ph type="body" sz="quarter" idx="26"/>
          </p:nvPr>
        </p:nvSpPr>
        <p:spPr bwMode="gray">
          <a:xfrm>
            <a:off x="6201562" y="428894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3">
            <a:extLst>
              <a:ext uri="{FF2B5EF4-FFF2-40B4-BE49-F238E27FC236}">
                <a16:creationId xmlns:a16="http://schemas.microsoft.com/office/drawing/2014/main" id="{51A04683-BCAC-467D-9657-7D6B4DD27706}"/>
              </a:ext>
            </a:extLst>
          </p:cNvPr>
          <p:cNvSpPr>
            <a:spLocks noGrp="1"/>
          </p:cNvSpPr>
          <p:nvPr>
            <p:ph type="body" sz="quarter" idx="27"/>
          </p:nvPr>
        </p:nvSpPr>
        <p:spPr bwMode="gray">
          <a:xfrm>
            <a:off x="6201562" y="524525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3">
            <a:extLst>
              <a:ext uri="{FF2B5EF4-FFF2-40B4-BE49-F238E27FC236}">
                <a16:creationId xmlns:a16="http://schemas.microsoft.com/office/drawing/2014/main" id="{B912282C-0053-49D4-B1F2-8FD1889E743E}"/>
              </a:ext>
            </a:extLst>
          </p:cNvPr>
          <p:cNvSpPr>
            <a:spLocks noGrp="1"/>
          </p:cNvSpPr>
          <p:nvPr>
            <p:ph type="body" sz="quarter" idx="28"/>
          </p:nvPr>
        </p:nvSpPr>
        <p:spPr bwMode="gray">
          <a:xfrm>
            <a:off x="6201562" y="6201566"/>
            <a:ext cx="4238633" cy="428074"/>
          </a:xfrm>
        </p:spPr>
        <p:txBody>
          <a:bodyPr anchor="ctr" anchorCtr="0"/>
          <a:lstStyle>
            <a:lvl1pPr marL="0" indent="0">
              <a:lnSpc>
                <a:spcPct val="90000"/>
              </a:lnSpc>
              <a:spcAft>
                <a:spcPts val="0"/>
              </a:spcAft>
              <a:buFont typeface="Arial" panose="020B0604020202020204" pitchFamily="34" charset="0"/>
              <a:buNone/>
              <a:defRPr b="0">
                <a:latin typeface="Amalia Light" panose="020B0404020203020204" pitchFamily="34" charset="0"/>
              </a:defRPr>
            </a:lvl1pPr>
            <a:lvl2pPr marL="0" indent="0">
              <a:lnSpc>
                <a:spcPct val="90000"/>
              </a:lnSpc>
              <a:spcAft>
                <a:spcPts val="0"/>
              </a:spcAft>
              <a:buFont typeface="Arial" panose="020B0604020202020204" pitchFamily="34" charset="0"/>
              <a:buNone/>
              <a:defRPr b="1">
                <a:latin typeface="Amalia Light" panose="020B0404020203020204" pitchFamily="34" charset="0"/>
              </a:defRPr>
            </a:lvl2pPr>
            <a:lvl3pPr marL="0" indent="0">
              <a:lnSpc>
                <a:spcPct val="90000"/>
              </a:lnSpc>
              <a:spcAft>
                <a:spcPts val="0"/>
              </a:spcAft>
              <a:buNone/>
              <a:defRPr b="1">
                <a:latin typeface="Amalia Light" panose="020B0404020203020204" pitchFamily="34" charset="0"/>
              </a:defRPr>
            </a:lvl3pPr>
            <a:lvl4pPr marL="0" indent="0">
              <a:lnSpc>
                <a:spcPct val="90000"/>
              </a:lnSpc>
              <a:spcAft>
                <a:spcPts val="0"/>
              </a:spcAft>
              <a:buNone/>
              <a:defRPr b="1">
                <a:latin typeface="Amalia Light" panose="020B0404020203020204" pitchFamily="34" charset="0"/>
              </a:defRPr>
            </a:lvl4pPr>
            <a:lvl5pPr marL="0" indent="0">
              <a:lnSpc>
                <a:spcPct val="90000"/>
              </a:lnSpc>
              <a:spcAft>
                <a:spcPts val="0"/>
              </a:spcAft>
              <a:buNone/>
              <a:defRPr b="1">
                <a:latin typeface="Amalia Light" panose="020B0404020203020204" pitchFamily="34" charset="0"/>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
            <a:extLst>
              <a:ext uri="{FF2B5EF4-FFF2-40B4-BE49-F238E27FC236}">
                <a16:creationId xmlns:a16="http://schemas.microsoft.com/office/drawing/2014/main" id="{4E5EAB60-4AB0-4FF7-BBD9-AAC6144A3AA8}"/>
              </a:ext>
            </a:extLst>
          </p:cNvPr>
          <p:cNvSpPr>
            <a:spLocks noGrp="1"/>
          </p:cNvSpPr>
          <p:nvPr>
            <p:ph type="body" sz="quarter" idx="29"/>
          </p:nvPr>
        </p:nvSpPr>
        <p:spPr bwMode="gray">
          <a:xfrm>
            <a:off x="250825"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3">
            <a:extLst>
              <a:ext uri="{FF2B5EF4-FFF2-40B4-BE49-F238E27FC236}">
                <a16:creationId xmlns:a16="http://schemas.microsoft.com/office/drawing/2014/main" id="{AC121B3F-7C97-4C9E-BC81-0DE964835F33}"/>
              </a:ext>
            </a:extLst>
          </p:cNvPr>
          <p:cNvSpPr>
            <a:spLocks noGrp="1"/>
          </p:cNvSpPr>
          <p:nvPr>
            <p:ph type="body" sz="quarter" idx="30"/>
          </p:nvPr>
        </p:nvSpPr>
        <p:spPr bwMode="gray">
          <a:xfrm>
            <a:off x="250825"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3">
            <a:extLst>
              <a:ext uri="{FF2B5EF4-FFF2-40B4-BE49-F238E27FC236}">
                <a16:creationId xmlns:a16="http://schemas.microsoft.com/office/drawing/2014/main" id="{097C94F8-D8D7-4714-A0B5-7CD8B0637AA0}"/>
              </a:ext>
            </a:extLst>
          </p:cNvPr>
          <p:cNvSpPr>
            <a:spLocks noGrp="1"/>
          </p:cNvSpPr>
          <p:nvPr>
            <p:ph type="body" sz="quarter" idx="31"/>
          </p:nvPr>
        </p:nvSpPr>
        <p:spPr bwMode="gray">
          <a:xfrm>
            <a:off x="250825"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3">
            <a:extLst>
              <a:ext uri="{FF2B5EF4-FFF2-40B4-BE49-F238E27FC236}">
                <a16:creationId xmlns:a16="http://schemas.microsoft.com/office/drawing/2014/main" id="{2D967E4E-C31E-41DD-9A5A-8507F2CFE77A}"/>
              </a:ext>
            </a:extLst>
          </p:cNvPr>
          <p:cNvSpPr>
            <a:spLocks noGrp="1"/>
          </p:cNvSpPr>
          <p:nvPr>
            <p:ph type="body" sz="quarter" idx="32"/>
          </p:nvPr>
        </p:nvSpPr>
        <p:spPr bwMode="gray">
          <a:xfrm>
            <a:off x="250825"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Placeholder 3">
            <a:extLst>
              <a:ext uri="{FF2B5EF4-FFF2-40B4-BE49-F238E27FC236}">
                <a16:creationId xmlns:a16="http://schemas.microsoft.com/office/drawing/2014/main" id="{264E96FA-32D1-40C6-8F07-4C375DFB9D79}"/>
              </a:ext>
            </a:extLst>
          </p:cNvPr>
          <p:cNvSpPr>
            <a:spLocks noGrp="1"/>
          </p:cNvSpPr>
          <p:nvPr>
            <p:ph type="body" sz="quarter" idx="33"/>
          </p:nvPr>
        </p:nvSpPr>
        <p:spPr bwMode="gray">
          <a:xfrm>
            <a:off x="250825" y="524525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 Placeholder 3">
            <a:extLst>
              <a:ext uri="{FF2B5EF4-FFF2-40B4-BE49-F238E27FC236}">
                <a16:creationId xmlns:a16="http://schemas.microsoft.com/office/drawing/2014/main" id="{5C399FFC-D397-451C-970A-5B06328C4D2B}"/>
              </a:ext>
            </a:extLst>
          </p:cNvPr>
          <p:cNvSpPr>
            <a:spLocks noGrp="1"/>
          </p:cNvSpPr>
          <p:nvPr>
            <p:ph type="body" sz="quarter" idx="34"/>
          </p:nvPr>
        </p:nvSpPr>
        <p:spPr bwMode="gray">
          <a:xfrm>
            <a:off x="250825" y="620156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3">
            <a:extLst>
              <a:ext uri="{FF2B5EF4-FFF2-40B4-BE49-F238E27FC236}">
                <a16:creationId xmlns:a16="http://schemas.microsoft.com/office/drawing/2014/main" id="{A3A5A7A7-5957-452F-A2F9-06042FF46D33}"/>
              </a:ext>
            </a:extLst>
          </p:cNvPr>
          <p:cNvSpPr>
            <a:spLocks noGrp="1"/>
          </p:cNvSpPr>
          <p:nvPr>
            <p:ph type="body" sz="quarter" idx="35"/>
          </p:nvPr>
        </p:nvSpPr>
        <p:spPr bwMode="gray">
          <a:xfrm>
            <a:off x="5601493" y="1420019"/>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3">
            <a:extLst>
              <a:ext uri="{FF2B5EF4-FFF2-40B4-BE49-F238E27FC236}">
                <a16:creationId xmlns:a16="http://schemas.microsoft.com/office/drawing/2014/main" id="{3D18B793-8C39-4F38-867F-7681C49FEF4B}"/>
              </a:ext>
            </a:extLst>
          </p:cNvPr>
          <p:cNvSpPr>
            <a:spLocks noGrp="1"/>
          </p:cNvSpPr>
          <p:nvPr>
            <p:ph type="body" sz="quarter" idx="36"/>
          </p:nvPr>
        </p:nvSpPr>
        <p:spPr bwMode="gray">
          <a:xfrm>
            <a:off x="5601493" y="2376328"/>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
            <a:extLst>
              <a:ext uri="{FF2B5EF4-FFF2-40B4-BE49-F238E27FC236}">
                <a16:creationId xmlns:a16="http://schemas.microsoft.com/office/drawing/2014/main" id="{EB0547B4-8FF9-40B8-900B-BE08E71D5246}"/>
              </a:ext>
            </a:extLst>
          </p:cNvPr>
          <p:cNvSpPr>
            <a:spLocks noGrp="1"/>
          </p:cNvSpPr>
          <p:nvPr>
            <p:ph type="body" sz="quarter" idx="37"/>
          </p:nvPr>
        </p:nvSpPr>
        <p:spPr bwMode="gray">
          <a:xfrm>
            <a:off x="5601493" y="3332637"/>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3">
            <a:extLst>
              <a:ext uri="{FF2B5EF4-FFF2-40B4-BE49-F238E27FC236}">
                <a16:creationId xmlns:a16="http://schemas.microsoft.com/office/drawing/2014/main" id="{66A6891E-C2F2-4DDD-A834-77D8A94145B4}"/>
              </a:ext>
            </a:extLst>
          </p:cNvPr>
          <p:cNvSpPr>
            <a:spLocks noGrp="1"/>
          </p:cNvSpPr>
          <p:nvPr>
            <p:ph type="body" sz="quarter" idx="38"/>
          </p:nvPr>
        </p:nvSpPr>
        <p:spPr bwMode="gray">
          <a:xfrm>
            <a:off x="5601493" y="428894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3">
            <a:extLst>
              <a:ext uri="{FF2B5EF4-FFF2-40B4-BE49-F238E27FC236}">
                <a16:creationId xmlns:a16="http://schemas.microsoft.com/office/drawing/2014/main" id="{37B0AC72-BF3C-4C0F-A246-0656DB1DB7F1}"/>
              </a:ext>
            </a:extLst>
          </p:cNvPr>
          <p:cNvSpPr>
            <a:spLocks noGrp="1"/>
          </p:cNvSpPr>
          <p:nvPr>
            <p:ph type="body" sz="quarter" idx="39"/>
          </p:nvPr>
        </p:nvSpPr>
        <p:spPr bwMode="gray">
          <a:xfrm>
            <a:off x="5601493" y="524525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
            <a:extLst>
              <a:ext uri="{FF2B5EF4-FFF2-40B4-BE49-F238E27FC236}">
                <a16:creationId xmlns:a16="http://schemas.microsoft.com/office/drawing/2014/main" id="{9A681D04-CF42-4129-B72C-11134D070393}"/>
              </a:ext>
            </a:extLst>
          </p:cNvPr>
          <p:cNvSpPr>
            <a:spLocks noGrp="1"/>
          </p:cNvSpPr>
          <p:nvPr>
            <p:ph type="body" sz="quarter" idx="40"/>
          </p:nvPr>
        </p:nvSpPr>
        <p:spPr bwMode="gray">
          <a:xfrm>
            <a:off x="5601493" y="6201566"/>
            <a:ext cx="428400" cy="428074"/>
          </a:xfrm>
          <a:solidFill>
            <a:schemeClr val="accent4"/>
          </a:solidFill>
        </p:spPr>
        <p:txBody>
          <a:bodyPr anchor="ctr" anchorCtr="0"/>
          <a:lstStyle>
            <a:lvl1pPr marL="0" indent="0" algn="ctr">
              <a:lnSpc>
                <a:spcPct val="90000"/>
              </a:lnSpc>
              <a:spcAft>
                <a:spcPts val="0"/>
              </a:spcAft>
              <a:buFont typeface="Arial" panose="020B0604020202020204" pitchFamily="34" charset="0"/>
              <a:buNone/>
              <a:defRPr b="0">
                <a:latin typeface="+mj-lt"/>
              </a:defRPr>
            </a:lvl1pPr>
            <a:lvl2pPr marL="0" indent="0" algn="ctr">
              <a:lnSpc>
                <a:spcPct val="90000"/>
              </a:lnSpc>
              <a:spcAft>
                <a:spcPts val="0"/>
              </a:spcAft>
              <a:buFont typeface="Arial" panose="020B0604020202020204" pitchFamily="34" charset="0"/>
              <a:buNone/>
              <a:defRPr b="0">
                <a:latin typeface="+mj-lt"/>
              </a:defRPr>
            </a:lvl2pPr>
            <a:lvl3pPr marL="0" indent="0" algn="ctr">
              <a:lnSpc>
                <a:spcPct val="90000"/>
              </a:lnSpc>
              <a:spcAft>
                <a:spcPts val="0"/>
              </a:spcAft>
              <a:buNone/>
              <a:defRPr b="0">
                <a:latin typeface="+mj-lt"/>
              </a:defRPr>
            </a:lvl3pPr>
            <a:lvl4pPr marL="0" indent="0" algn="ctr">
              <a:lnSpc>
                <a:spcPct val="90000"/>
              </a:lnSpc>
              <a:spcAft>
                <a:spcPts val="0"/>
              </a:spcAft>
              <a:buNone/>
              <a:defRPr b="0">
                <a:latin typeface="+mj-lt"/>
              </a:defRPr>
            </a:lvl4pPr>
            <a:lvl5pPr marL="0" indent="0" algn="ctr">
              <a:lnSpc>
                <a:spcPct val="90000"/>
              </a:lnSpc>
              <a:spcAft>
                <a:spcPts val="0"/>
              </a:spcAft>
              <a:buNone/>
              <a:defRPr b="0">
                <a:latin typeface="+mj-lt"/>
              </a:defRPr>
            </a:lvl5pPr>
            <a:lvl6pPr marL="0" indent="0" algn="ctr">
              <a:buNone/>
              <a:defRPr b="1"/>
            </a:lvl6pPr>
            <a:lvl7pPr marL="0" indent="0" algn="ctr">
              <a:buNone/>
              <a:defRPr b="1"/>
            </a:lvl7pPr>
            <a:lvl8pPr marL="0" indent="0" algn="ctr">
              <a:buNone/>
              <a:defRPr b="1"/>
            </a:lvl8pPr>
            <a:lvl9pPr marL="0" indent="0" algn="ctr">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D4419DD-AB8D-4AE7-BCFB-EEF4EF91CBDB}"/>
              </a:ext>
            </a:extLst>
          </p:cNvPr>
          <p:cNvSpPr>
            <a:spLocks noGrp="1"/>
          </p:cNvSpPr>
          <p:nvPr>
            <p:ph type="title"/>
          </p:nvPr>
        </p:nvSpPr>
        <p:spPr bwMode="gray"/>
        <p:txBody>
          <a:bodyPr/>
          <a:lstStyle/>
          <a:p>
            <a:r>
              <a:rPr lang="en-US"/>
              <a:t>Click to edit Master title style</a:t>
            </a:r>
          </a:p>
        </p:txBody>
      </p:sp>
      <p:graphicFrame>
        <p:nvGraphicFramePr>
          <p:cNvPr id="32" name="Object 31" hidden="1">
            <a:extLst>
              <a:ext uri="{FF2B5EF4-FFF2-40B4-BE49-F238E27FC236}">
                <a16:creationId xmlns:a16="http://schemas.microsoft.com/office/drawing/2014/main" id="{6089159B-1C70-453B-9D19-923A16CDC8AD}"/>
              </a:ext>
            </a:extLst>
          </p:cNvPr>
          <p:cNvGraphicFramePr>
            <a:graphicFrameLocks noChangeAspect="1"/>
          </p:cNvGraphicFramePr>
          <p:nvPr>
            <p:custDataLst>
              <p:tags r:id="rId3"/>
            </p:custDataLst>
            <p:extLst>
              <p:ext uri="{D42A27DB-BD31-4B8C-83A1-F6EECF244321}">
                <p14:modId xmlns:p14="http://schemas.microsoft.com/office/powerpoint/2010/main" val="3506262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1" imgH="351" progId="TCLayout.ActiveDocument.1">
                  <p:embed/>
                </p:oleObj>
              </mc:Choice>
              <mc:Fallback>
                <p:oleObj name="think-cell Slide" r:id="rId8" imgW="351" imgH="351" progId="TCLayout.ActiveDocument.1">
                  <p:embed/>
                  <p:pic>
                    <p:nvPicPr>
                      <p:cNvPr id="32" name="Object 31" hidden="1">
                        <a:extLst>
                          <a:ext uri="{FF2B5EF4-FFF2-40B4-BE49-F238E27FC236}">
                            <a16:creationId xmlns:a16="http://schemas.microsoft.com/office/drawing/2014/main" id="{6089159B-1C70-453B-9D19-923A16CDC8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1C5B6B12-11EC-484F-8E30-4224466DC3A6}"/>
              </a:ext>
            </a:extLst>
          </p:cNvPr>
          <p:cNvSpPr/>
          <p:nvPr>
            <p:custDataLst>
              <p:tags r:id="rId4"/>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15729577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F046-331E-4203-8A1F-F3C1620B5499}"/>
              </a:ext>
            </a:extLst>
          </p:cNvPr>
          <p:cNvSpPr>
            <a:spLocks noGrp="1"/>
          </p:cNvSpPr>
          <p:nvPr>
            <p:ph type="title"/>
          </p:nvPr>
        </p:nvSpPr>
        <p:spPr bwMode="gray"/>
        <p:txBody>
          <a:bodyPr/>
          <a:lstStyle/>
          <a:p>
            <a:r>
              <a:rPr lang="en-US"/>
              <a:t>Click to edit Master title style</a:t>
            </a:r>
          </a:p>
        </p:txBody>
      </p:sp>
      <p:sp>
        <p:nvSpPr>
          <p:cNvPr id="3" name="Date Placeholder 2">
            <a:extLst>
              <a:ext uri="{FF2B5EF4-FFF2-40B4-BE49-F238E27FC236}">
                <a16:creationId xmlns:a16="http://schemas.microsoft.com/office/drawing/2014/main" id="{3768195F-A462-4965-A745-03A76869F038}"/>
              </a:ext>
            </a:extLst>
          </p:cNvPr>
          <p:cNvSpPr>
            <a:spLocks noGrp="1"/>
          </p:cNvSpPr>
          <p:nvPr>
            <p:ph type="dt" sz="half" idx="10"/>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D1D60717-8003-4BCE-891F-725F293683D4}"/>
              </a:ext>
            </a:extLst>
          </p:cNvPr>
          <p:cNvSpPr>
            <a:spLocks noGrp="1"/>
          </p:cNvSpPr>
          <p:nvPr>
            <p:ph type="ftr" sz="quarter" idx="11"/>
          </p:nvPr>
        </p:nvSpPr>
        <p:spPr bwMode="gray"/>
        <p:txBody>
          <a:bodyPr/>
          <a:lstStyle/>
          <a:p>
            <a:endParaRPr lang="en-GB"/>
          </a:p>
        </p:txBody>
      </p:sp>
      <p:sp>
        <p:nvSpPr>
          <p:cNvPr id="5" name="Slide Number Placeholder 4">
            <a:extLst>
              <a:ext uri="{FF2B5EF4-FFF2-40B4-BE49-F238E27FC236}">
                <a16:creationId xmlns:a16="http://schemas.microsoft.com/office/drawing/2014/main" id="{732B8BF4-BC05-4144-96D2-CB931D19D304}"/>
              </a:ext>
            </a:extLst>
          </p:cNvPr>
          <p:cNvSpPr>
            <a:spLocks noGrp="1"/>
          </p:cNvSpPr>
          <p:nvPr>
            <p:ph type="sldNum" sz="quarter" idx="12"/>
          </p:nvPr>
        </p:nvSpPr>
        <p:spPr bwMode="gray"/>
        <p:txBody>
          <a:bodyPr/>
          <a:lstStyle/>
          <a:p>
            <a:fld id="{FFD39883-4978-4A06-916A-3353A65271F0}" type="slidenum">
              <a:rPr lang="en-GB" smtClean="0"/>
              <a:t>‹#›</a:t>
            </a:fld>
            <a:endParaRPr lang="en-GB"/>
          </a:p>
        </p:txBody>
      </p:sp>
      <p:sp>
        <p:nvSpPr>
          <p:cNvPr id="8" name="Table Placeholder 7">
            <a:extLst>
              <a:ext uri="{FF2B5EF4-FFF2-40B4-BE49-F238E27FC236}">
                <a16:creationId xmlns:a16="http://schemas.microsoft.com/office/drawing/2014/main" id="{A498365B-F458-47CB-B8E7-B7072914509F}"/>
              </a:ext>
            </a:extLst>
          </p:cNvPr>
          <p:cNvSpPr>
            <a:spLocks noGrp="1"/>
          </p:cNvSpPr>
          <p:nvPr>
            <p:ph type="tbl" sz="quarter" idx="13"/>
          </p:nvPr>
        </p:nvSpPr>
        <p:spPr bwMode="gray">
          <a:xfrm>
            <a:off x="250825" y="1417637"/>
            <a:ext cx="10190956" cy="5499894"/>
          </a:xfrm>
        </p:spPr>
        <p:txBody>
          <a:bodyPr/>
          <a:lstStyle/>
          <a:p>
            <a:r>
              <a:rPr lang="en-US"/>
              <a:t>Click icon to add table</a:t>
            </a:r>
          </a:p>
        </p:txBody>
      </p:sp>
    </p:spTree>
    <p:extLst>
      <p:ext uri="{BB962C8B-B14F-4D97-AF65-F5344CB8AC3E}">
        <p14:creationId xmlns:p14="http://schemas.microsoft.com/office/powerpoint/2010/main" val="30959754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9AF7BD-07FC-4B22-AD97-1EAC41CC196D}"/>
              </a:ext>
            </a:extLst>
          </p:cNvPr>
          <p:cNvSpPr>
            <a:spLocks noGrp="1"/>
          </p:cNvSpPr>
          <p:nvPr>
            <p:ph type="dt" sz="half" idx="18"/>
          </p:nvPr>
        </p:nvSpPr>
        <p:spPr bwMode="gray"/>
        <p:txBody>
          <a:bodyPr/>
          <a:lstStyle/>
          <a:p>
            <a:fld id="{19E96240-EF44-4B98-A81D-8719F7B978B7}" type="datetimeFigureOut">
              <a:rPr lang="en-GB" smtClean="0"/>
              <a:t>05/08/2022</a:t>
            </a:fld>
            <a:endParaRPr lang="en-GB"/>
          </a:p>
        </p:txBody>
      </p:sp>
      <p:sp>
        <p:nvSpPr>
          <p:cNvPr id="6" name="Footer Placeholder 5">
            <a:extLst>
              <a:ext uri="{FF2B5EF4-FFF2-40B4-BE49-F238E27FC236}">
                <a16:creationId xmlns:a16="http://schemas.microsoft.com/office/drawing/2014/main" id="{3D6D34E9-D4E4-40D8-834F-1CC35DF1EE6B}"/>
              </a:ext>
            </a:extLst>
          </p:cNvPr>
          <p:cNvSpPr>
            <a:spLocks noGrp="1"/>
          </p:cNvSpPr>
          <p:nvPr>
            <p:ph type="ftr" sz="quarter" idx="19"/>
          </p:nvPr>
        </p:nvSpPr>
        <p:spPr bwMode="gray"/>
        <p:txBody>
          <a:bodyPr/>
          <a:lstStyle/>
          <a:p>
            <a:endParaRPr lang="en-GB"/>
          </a:p>
        </p:txBody>
      </p:sp>
      <p:sp>
        <p:nvSpPr>
          <p:cNvPr id="10" name="Slide Number Placeholder 9">
            <a:extLst>
              <a:ext uri="{FF2B5EF4-FFF2-40B4-BE49-F238E27FC236}">
                <a16:creationId xmlns:a16="http://schemas.microsoft.com/office/drawing/2014/main" id="{3AC9E064-2064-4CFD-972A-752C43423E74}"/>
              </a:ext>
            </a:extLst>
          </p:cNvPr>
          <p:cNvSpPr>
            <a:spLocks noGrp="1"/>
          </p:cNvSpPr>
          <p:nvPr>
            <p:ph type="sldNum" sz="quarter" idx="20"/>
          </p:nvPr>
        </p:nvSpPr>
        <p:spPr bwMode="gray"/>
        <p:txBody>
          <a:bodyPr/>
          <a:lstStyle/>
          <a:p>
            <a:fld id="{FFD39883-4978-4A06-916A-3353A65271F0}" type="slidenum">
              <a:rPr lang="en-GB" smtClean="0"/>
              <a:t>‹#›</a:t>
            </a:fld>
            <a:endParaRPr lang="en-GB"/>
          </a:p>
        </p:txBody>
      </p:sp>
      <p:sp>
        <p:nvSpPr>
          <p:cNvPr id="2" name="Title 1">
            <a:extLst>
              <a:ext uri="{FF2B5EF4-FFF2-40B4-BE49-F238E27FC236}">
                <a16:creationId xmlns:a16="http://schemas.microsoft.com/office/drawing/2014/main" id="{9AA6457E-C045-409B-9E41-272639EBBF49}"/>
              </a:ext>
            </a:extLst>
          </p:cNvPr>
          <p:cNvSpPr>
            <a:spLocks noGrp="1"/>
          </p:cNvSpPr>
          <p:nvPr>
            <p:ph type="title"/>
          </p:nvPr>
        </p:nvSpPr>
        <p:spPr bwMode="gray"/>
        <p:txBody>
          <a:bodyPr/>
          <a:lstStyle/>
          <a:p>
            <a:r>
              <a:rPr lang="en-US"/>
              <a:t>Click to edit Master title style</a:t>
            </a:r>
          </a:p>
        </p:txBody>
      </p:sp>
      <p:sp>
        <p:nvSpPr>
          <p:cNvPr id="7" name="Text Placeholder 6">
            <a:extLst>
              <a:ext uri="{FF2B5EF4-FFF2-40B4-BE49-F238E27FC236}">
                <a16:creationId xmlns:a16="http://schemas.microsoft.com/office/drawing/2014/main" id="{1FF10E9C-2185-431B-9BF0-2191C9E1E132}"/>
              </a:ext>
            </a:extLst>
          </p:cNvPr>
          <p:cNvSpPr>
            <a:spLocks noGrp="1"/>
          </p:cNvSpPr>
          <p:nvPr>
            <p:ph type="body" sz="quarter" idx="13"/>
          </p:nvPr>
        </p:nvSpPr>
        <p:spPr bwMode="gray">
          <a:xfrm>
            <a:off x="233362" y="1345225"/>
            <a:ext cx="10206833"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98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2 (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699"/>
            <a:ext cx="6735174"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CD5B708B-FFDA-4AE4-9584-6C3A9DB857E0}" type="datetime1">
              <a:rPr lang="en-US" smtClean="0"/>
              <a:t>8/5/2022</a:t>
            </a:fld>
            <a:endParaRPr lang="en-US"/>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r>
              <a:rPr lang="en-US"/>
              <a:t>RBI Collections (c) 2022 </a:t>
            </a:r>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8531A387-8DB4-42CE-AE8B-2DF94E4392E0}" type="slidenum">
              <a:rPr lang="en-US" smtClean="0"/>
              <a:pPr/>
              <a:t>‹#›</a:t>
            </a:fld>
            <a:endParaRPr lang="en-US"/>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7185566" y="1790699"/>
            <a:ext cx="325462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6735174"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7185566" y="1371600"/>
            <a:ext cx="325462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5" y="1637218"/>
            <a:ext cx="6717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7185566" y="1637218"/>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3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345225"/>
            <a:ext cx="4856160"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7326884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cxnSp>
        <p:nvCxnSpPr>
          <p:cNvPr id="11" name="Straight Connector 10">
            <a:extLst>
              <a:ext uri="{FF2B5EF4-FFF2-40B4-BE49-F238E27FC236}">
                <a16:creationId xmlns:a16="http://schemas.microsoft.com/office/drawing/2014/main" id="{F1072572-9379-4236-B6FE-7484C2278CCD}"/>
              </a:ext>
            </a:extLst>
          </p:cNvPr>
          <p:cNvCxnSpPr>
            <a:cxnSpLocks/>
          </p:cNvCxnSpPr>
          <p:nvPr/>
        </p:nvCxnSpPr>
        <p:spPr bwMode="gray">
          <a:xfrm>
            <a:off x="250825" y="1637219"/>
            <a:ext cx="10191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89E0CE-0FDF-465D-A355-DF537A408FD7}"/>
              </a:ext>
            </a:extLst>
          </p:cNvPr>
          <p:cNvSpPr>
            <a:spLocks noGrp="1"/>
          </p:cNvSpPr>
          <p:nvPr>
            <p:ph type="title"/>
          </p:nvPr>
        </p:nvSpPr>
        <p:spPr bwMode="gray"/>
        <p:txBody>
          <a:bodyPr/>
          <a:lstStyle/>
          <a:p>
            <a:r>
              <a:rPr lang="en-US"/>
              <a:t>Click to edit Master title style</a:t>
            </a:r>
          </a:p>
        </p:txBody>
      </p:sp>
      <p:sp>
        <p:nvSpPr>
          <p:cNvPr id="15" name="Text Placeholder 6">
            <a:extLst>
              <a:ext uri="{FF2B5EF4-FFF2-40B4-BE49-F238E27FC236}">
                <a16:creationId xmlns:a16="http://schemas.microsoft.com/office/drawing/2014/main" id="{B3D86101-662F-4D01-8EC9-BC51C90BB7D7}"/>
              </a:ext>
            </a:extLst>
          </p:cNvPr>
          <p:cNvSpPr>
            <a:spLocks noGrp="1"/>
          </p:cNvSpPr>
          <p:nvPr>
            <p:ph type="body" sz="quarter" idx="13"/>
          </p:nvPr>
        </p:nvSpPr>
        <p:spPr bwMode="gray">
          <a:xfrm>
            <a:off x="233362" y="1790700"/>
            <a:ext cx="10206833"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59F0279B-8E23-48B7-92B2-349C0915CB17}"/>
              </a:ext>
            </a:extLst>
          </p:cNvPr>
          <p:cNvSpPr>
            <a:spLocks noGrp="1"/>
          </p:cNvSpPr>
          <p:nvPr>
            <p:ph type="body" sz="quarter" idx="25"/>
          </p:nvPr>
        </p:nvSpPr>
        <p:spPr bwMode="gray">
          <a:xfrm>
            <a:off x="233362" y="1371600"/>
            <a:ext cx="10206833"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53128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2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946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2 (3)">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2" y="1790700"/>
            <a:ext cx="6735174"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7185566" y="1790700"/>
            <a:ext cx="325462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6735174"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7185566" y="1371600"/>
            <a:ext cx="325462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671771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7185566"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82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345224"/>
            <a:ext cx="3256058"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1720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xt 3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790700"/>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233362"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250825"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790700"/>
            <a:ext cx="3258000"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BA627FDA-37BA-4E69-8F34-034DD5E86186}"/>
              </a:ext>
            </a:extLst>
          </p:cNvPr>
          <p:cNvSpPr>
            <a:spLocks noGrp="1"/>
          </p:cNvSpPr>
          <p:nvPr>
            <p:ph type="body" sz="quarter" idx="28"/>
          </p:nvPr>
        </p:nvSpPr>
        <p:spPr bwMode="gray">
          <a:xfrm>
            <a:off x="3710179" y="1371600"/>
            <a:ext cx="325800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4A8B5936-0345-482A-8278-1AE6DE5B3791}"/>
              </a:ext>
            </a:extLst>
          </p:cNvPr>
          <p:cNvCxnSpPr>
            <a:cxnSpLocks/>
          </p:cNvCxnSpPr>
          <p:nvPr/>
        </p:nvCxnSpPr>
        <p:spPr bwMode="gray">
          <a:xfrm>
            <a:off x="3727642"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CF7CD63F-6E9D-4AA0-B248-22390079FAC1}"/>
              </a:ext>
            </a:extLst>
          </p:cNvPr>
          <p:cNvSpPr>
            <a:spLocks noGrp="1"/>
          </p:cNvSpPr>
          <p:nvPr>
            <p:ph type="body" sz="quarter" idx="29"/>
          </p:nvPr>
        </p:nvSpPr>
        <p:spPr bwMode="gray">
          <a:xfrm>
            <a:off x="7185566" y="1790700"/>
            <a:ext cx="3256058" cy="5125245"/>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6">
            <a:extLst>
              <a:ext uri="{FF2B5EF4-FFF2-40B4-BE49-F238E27FC236}">
                <a16:creationId xmlns:a16="http://schemas.microsoft.com/office/drawing/2014/main" id="{4C7683F3-408E-4CC8-A9FE-92FAAA4AF5A1}"/>
              </a:ext>
            </a:extLst>
          </p:cNvPr>
          <p:cNvSpPr>
            <a:spLocks noGrp="1"/>
          </p:cNvSpPr>
          <p:nvPr>
            <p:ph type="body" sz="quarter" idx="30"/>
          </p:nvPr>
        </p:nvSpPr>
        <p:spPr bwMode="gray">
          <a:xfrm>
            <a:off x="7185566" y="1371600"/>
            <a:ext cx="3256058"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896E355A-BFB7-4AB9-9334-618CBF79D6E7}"/>
              </a:ext>
            </a:extLst>
          </p:cNvPr>
          <p:cNvCxnSpPr>
            <a:cxnSpLocks/>
          </p:cNvCxnSpPr>
          <p:nvPr/>
        </p:nvCxnSpPr>
        <p:spPr bwMode="gray">
          <a:xfrm>
            <a:off x="7185566" y="1637219"/>
            <a:ext cx="32546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359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4">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DADF3D8-4179-4F1E-BDD6-3A5CA8911E2E}"/>
              </a:ext>
            </a:extLst>
          </p:cNvPr>
          <p:cNvSpPr>
            <a:spLocks noGrp="1"/>
          </p:cNvSpPr>
          <p:nvPr>
            <p:ph type="body" sz="quarter" idx="13"/>
          </p:nvPr>
        </p:nvSpPr>
        <p:spPr bwMode="gray">
          <a:xfrm>
            <a:off x="233363" y="1790700"/>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5584034" y="1790700"/>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9" name="Text Placeholder 6">
            <a:extLst>
              <a:ext uri="{FF2B5EF4-FFF2-40B4-BE49-F238E27FC236}">
                <a16:creationId xmlns:a16="http://schemas.microsoft.com/office/drawing/2014/main" id="{9FF83881-FB59-4680-A31D-CE33601C1039}"/>
              </a:ext>
            </a:extLst>
          </p:cNvPr>
          <p:cNvSpPr>
            <a:spLocks noGrp="1"/>
          </p:cNvSpPr>
          <p:nvPr>
            <p:ph type="body" sz="quarter" idx="25"/>
          </p:nvPr>
        </p:nvSpPr>
        <p:spPr bwMode="gray">
          <a:xfrm>
            <a:off x="233362"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1EF3CD0-8A12-46F3-A0F1-4AFEFEC62F75}"/>
              </a:ext>
            </a:extLst>
          </p:cNvPr>
          <p:cNvSpPr>
            <a:spLocks noGrp="1"/>
          </p:cNvSpPr>
          <p:nvPr>
            <p:ph type="body" sz="quarter" idx="26"/>
          </p:nvPr>
        </p:nvSpPr>
        <p:spPr bwMode="gray">
          <a:xfrm>
            <a:off x="5582445" y="1371600"/>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B2ADCBA-A235-47B8-BA34-4E72FAD620AD}"/>
              </a:ext>
            </a:extLst>
          </p:cNvPr>
          <p:cNvCxnSpPr>
            <a:cxnSpLocks/>
          </p:cNvCxnSpPr>
          <p:nvPr/>
        </p:nvCxnSpPr>
        <p:spPr bwMode="gray">
          <a:xfrm>
            <a:off x="250826"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2B7CC5-4799-4B2F-99D9-69BBA26CE945}"/>
              </a:ext>
            </a:extLst>
          </p:cNvPr>
          <p:cNvCxnSpPr>
            <a:cxnSpLocks/>
          </p:cNvCxnSpPr>
          <p:nvPr/>
        </p:nvCxnSpPr>
        <p:spPr bwMode="gray">
          <a:xfrm>
            <a:off x="5596732" y="1637219"/>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8C2E58C6-9483-4887-813B-0CD1F1D2A8A2}"/>
              </a:ext>
            </a:extLst>
          </p:cNvPr>
          <p:cNvSpPr>
            <a:spLocks noGrp="1"/>
          </p:cNvSpPr>
          <p:nvPr>
            <p:ph type="body" sz="quarter" idx="27"/>
          </p:nvPr>
        </p:nvSpPr>
        <p:spPr bwMode="gray">
          <a:xfrm>
            <a:off x="233363" y="4804441"/>
            <a:ext cx="4857751"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6">
            <a:extLst>
              <a:ext uri="{FF2B5EF4-FFF2-40B4-BE49-F238E27FC236}">
                <a16:creationId xmlns:a16="http://schemas.microsoft.com/office/drawing/2014/main" id="{1E158ED0-AE44-413A-885A-02C132894F4B}"/>
              </a:ext>
            </a:extLst>
          </p:cNvPr>
          <p:cNvSpPr>
            <a:spLocks noGrp="1"/>
          </p:cNvSpPr>
          <p:nvPr>
            <p:ph type="body" sz="quarter" idx="28"/>
          </p:nvPr>
        </p:nvSpPr>
        <p:spPr bwMode="gray">
          <a:xfrm>
            <a:off x="5584034" y="4804441"/>
            <a:ext cx="4856160" cy="2112706"/>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526F2951-26C2-414F-AD6D-C99A3D5E9A68}"/>
              </a:ext>
            </a:extLst>
          </p:cNvPr>
          <p:cNvSpPr>
            <a:spLocks noGrp="1"/>
          </p:cNvSpPr>
          <p:nvPr>
            <p:ph type="body" sz="quarter" idx="29"/>
          </p:nvPr>
        </p:nvSpPr>
        <p:spPr bwMode="gray">
          <a:xfrm>
            <a:off x="233362"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6">
            <a:extLst>
              <a:ext uri="{FF2B5EF4-FFF2-40B4-BE49-F238E27FC236}">
                <a16:creationId xmlns:a16="http://schemas.microsoft.com/office/drawing/2014/main" id="{EAC8B51A-93A3-4853-A64A-060C84A307DC}"/>
              </a:ext>
            </a:extLst>
          </p:cNvPr>
          <p:cNvSpPr>
            <a:spLocks noGrp="1"/>
          </p:cNvSpPr>
          <p:nvPr>
            <p:ph type="body" sz="quarter" idx="30"/>
          </p:nvPr>
        </p:nvSpPr>
        <p:spPr bwMode="gray">
          <a:xfrm>
            <a:off x="5582445" y="4385341"/>
            <a:ext cx="4857750" cy="237046"/>
          </a:xfrm>
          <a:noFill/>
        </p:spPr>
        <p:txBody>
          <a:bodyPr lIns="0" tIns="0" rIns="0" bIns="0" anchor="b" anchorCtr="0"/>
          <a:lstStyle>
            <a:lvl1pPr marL="0" indent="0">
              <a:lnSpc>
                <a:spcPct val="90000"/>
              </a:lnSpc>
              <a:spcAft>
                <a:spcPts val="0"/>
              </a:spcAft>
              <a:buFont typeface="Arial" panose="020B0604020202020204" pitchFamily="34" charset="0"/>
              <a:buNone/>
              <a:defRPr b="0">
                <a:latin typeface="+mj-lt"/>
              </a:defRPr>
            </a:lvl1pPr>
            <a:lvl2pPr marL="0" indent="0">
              <a:lnSpc>
                <a:spcPct val="90000"/>
              </a:lnSpc>
              <a:spcAft>
                <a:spcPts val="0"/>
              </a:spcAft>
              <a:buFont typeface="Arial" panose="020B0604020202020204" pitchFamily="34" charset="0"/>
              <a:buNone/>
              <a:defRPr b="0">
                <a:latin typeface="+mj-lt"/>
              </a:defRPr>
            </a:lvl2pPr>
            <a:lvl3pPr marL="0" indent="0">
              <a:lnSpc>
                <a:spcPct val="90000"/>
              </a:lnSpc>
              <a:spcAft>
                <a:spcPts val="0"/>
              </a:spcAft>
              <a:buNone/>
              <a:defRPr b="0">
                <a:latin typeface="+mj-lt"/>
              </a:defRPr>
            </a:lvl3pPr>
            <a:lvl4pPr marL="0" indent="0">
              <a:lnSpc>
                <a:spcPct val="90000"/>
              </a:lnSpc>
              <a:spcAft>
                <a:spcPts val="0"/>
              </a:spcAft>
              <a:buNone/>
              <a:defRPr b="0">
                <a:latin typeface="+mj-lt"/>
              </a:defRPr>
            </a:lvl4pPr>
            <a:lvl5pPr marL="0" indent="0">
              <a:lnSpc>
                <a:spcPct val="90000"/>
              </a:lnSpc>
              <a:spcAft>
                <a:spcPts val="0"/>
              </a:spcAft>
              <a:buNone/>
              <a:defRPr b="0">
                <a:latin typeface="+mj-lt"/>
              </a:defRPr>
            </a:lvl5pPr>
            <a:lvl6pPr marL="0" indent="0">
              <a:lnSpc>
                <a:spcPct val="90000"/>
              </a:lnSpc>
              <a:spcAft>
                <a:spcPts val="0"/>
              </a:spcAft>
              <a:buNone/>
              <a:defRPr b="1"/>
            </a:lvl6pPr>
            <a:lvl7pPr marL="0" indent="0">
              <a:lnSpc>
                <a:spcPct val="90000"/>
              </a:lnSpc>
              <a:spcAft>
                <a:spcPts val="0"/>
              </a:spcAft>
              <a:buNone/>
              <a:defRPr b="1"/>
            </a:lvl7pPr>
            <a:lvl8pPr marL="0" indent="0">
              <a:lnSpc>
                <a:spcPct val="90000"/>
              </a:lnSpc>
              <a:spcAft>
                <a:spcPts val="0"/>
              </a:spcAft>
              <a:buNone/>
              <a:defRPr b="1"/>
            </a:lvl8pPr>
            <a:lvl9pPr marL="0" indent="0">
              <a:lnSpc>
                <a:spcPct val="90000"/>
              </a:lnSpc>
              <a:spcAft>
                <a:spcPts val="0"/>
              </a:spcAft>
              <a:buNone/>
              <a:defRPr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4" name="Straight Connector 23">
            <a:extLst>
              <a:ext uri="{FF2B5EF4-FFF2-40B4-BE49-F238E27FC236}">
                <a16:creationId xmlns:a16="http://schemas.microsoft.com/office/drawing/2014/main" id="{CAC32974-6F9C-4FC4-9118-4A47212B8AAE}"/>
              </a:ext>
            </a:extLst>
          </p:cNvPr>
          <p:cNvCxnSpPr>
            <a:cxnSpLocks/>
          </p:cNvCxnSpPr>
          <p:nvPr/>
        </p:nvCxnSpPr>
        <p:spPr bwMode="gray">
          <a:xfrm>
            <a:off x="250826"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8F8139-A83E-4717-87B2-7BE15024C55C}"/>
              </a:ext>
            </a:extLst>
          </p:cNvPr>
          <p:cNvCxnSpPr>
            <a:cxnSpLocks/>
          </p:cNvCxnSpPr>
          <p:nvPr/>
        </p:nvCxnSpPr>
        <p:spPr bwMode="gray">
          <a:xfrm>
            <a:off x="5596732" y="4650958"/>
            <a:ext cx="4843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1625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xt +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BDCF0A-CF47-46ED-85A4-413B64EC8F47}"/>
              </a:ext>
            </a:extLst>
          </p:cNvPr>
          <p:cNvSpPr>
            <a:spLocks noGrp="1"/>
          </p:cNvSpPr>
          <p:nvPr>
            <p:ph type="pic" sz="quarter" idx="18"/>
          </p:nvPr>
        </p:nvSpPr>
        <p:spPr bwMode="gray">
          <a:xfrm>
            <a:off x="5599910" y="1417639"/>
            <a:ext cx="4840285" cy="5499893"/>
          </a:xfrm>
        </p:spPr>
        <p:txBody>
          <a:bodyPr bIns="720000" anchor="ctr" anchorCtr="0"/>
          <a:lstStyle>
            <a:lvl1pPr algn="ctr">
              <a:defRPr/>
            </a:lvl1pPr>
          </a:lstStyle>
          <a:p>
            <a:r>
              <a:rPr lang="en-US"/>
              <a:t>Click icon to add picture</a:t>
            </a:r>
          </a:p>
        </p:txBody>
      </p:sp>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endParaRPr lang="en-GB"/>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3" y="1345225"/>
            <a:ext cx="4857751"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3704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 Photo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9696A-FFC4-436A-90D3-E0BA76A3C722}"/>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7" name="Footer Placeholder 6">
            <a:extLst>
              <a:ext uri="{FF2B5EF4-FFF2-40B4-BE49-F238E27FC236}">
                <a16:creationId xmlns:a16="http://schemas.microsoft.com/office/drawing/2014/main" id="{52807B74-E7D7-4844-9344-317DAC221755}"/>
              </a:ext>
            </a:extLst>
          </p:cNvPr>
          <p:cNvSpPr>
            <a:spLocks noGrp="1"/>
          </p:cNvSpPr>
          <p:nvPr>
            <p:ph type="ftr" sz="quarter" idx="20"/>
          </p:nvPr>
        </p:nvSpPr>
        <p:spPr bwMode="gray"/>
        <p:txBody>
          <a:bodyPr/>
          <a:lstStyle/>
          <a:p>
            <a:endParaRPr lang="en-GB"/>
          </a:p>
        </p:txBody>
      </p:sp>
      <p:sp>
        <p:nvSpPr>
          <p:cNvPr id="9" name="Slide Number Placeholder 8">
            <a:extLst>
              <a:ext uri="{FF2B5EF4-FFF2-40B4-BE49-F238E27FC236}">
                <a16:creationId xmlns:a16="http://schemas.microsoft.com/office/drawing/2014/main" id="{11389588-5BDA-4332-8B68-607C6A3A32C4}"/>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3" name="Title 2">
            <a:extLst>
              <a:ext uri="{FF2B5EF4-FFF2-40B4-BE49-F238E27FC236}">
                <a16:creationId xmlns:a16="http://schemas.microsoft.com/office/drawing/2014/main" id="{2BAB83C2-D081-4264-859B-AE1BB6DADD7A}"/>
              </a:ext>
            </a:extLst>
          </p:cNvPr>
          <p:cNvSpPr>
            <a:spLocks noGrp="1"/>
          </p:cNvSpPr>
          <p:nvPr>
            <p:ph type="title"/>
          </p:nvPr>
        </p:nvSpPr>
        <p:spPr bwMode="gray"/>
        <p:txBody>
          <a:bodyPr/>
          <a:lstStyle/>
          <a:p>
            <a:r>
              <a:rPr lang="en-US"/>
              <a:t>Click to edit Master title style</a:t>
            </a:r>
          </a:p>
        </p:txBody>
      </p:sp>
      <p:sp>
        <p:nvSpPr>
          <p:cNvPr id="28" name="Text Placeholder 6">
            <a:extLst>
              <a:ext uri="{FF2B5EF4-FFF2-40B4-BE49-F238E27FC236}">
                <a16:creationId xmlns:a16="http://schemas.microsoft.com/office/drawing/2014/main" id="{9A4591FA-B4EA-45C1-80CC-2F33381E1FD2}"/>
              </a:ext>
            </a:extLst>
          </p:cNvPr>
          <p:cNvSpPr>
            <a:spLocks noGrp="1"/>
          </p:cNvSpPr>
          <p:nvPr>
            <p:ph type="body" sz="quarter" idx="13"/>
          </p:nvPr>
        </p:nvSpPr>
        <p:spPr bwMode="gray">
          <a:xfrm>
            <a:off x="233363" y="1345225"/>
            <a:ext cx="6734817" cy="557072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a:extLst>
              <a:ext uri="{FF2B5EF4-FFF2-40B4-BE49-F238E27FC236}">
                <a16:creationId xmlns:a16="http://schemas.microsoft.com/office/drawing/2014/main" id="{F9CD0D4C-81B8-409F-A7AC-5BC007C255CC}"/>
              </a:ext>
            </a:extLst>
          </p:cNvPr>
          <p:cNvSpPr>
            <a:spLocks noGrp="1"/>
          </p:cNvSpPr>
          <p:nvPr>
            <p:ph type="pic" sz="quarter" idx="18"/>
          </p:nvPr>
        </p:nvSpPr>
        <p:spPr bwMode="gray">
          <a:xfrm>
            <a:off x="7202040" y="1417639"/>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7376117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 2 +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C8483AB-E364-4A85-94A6-84D0F947AB5F}"/>
              </a:ext>
            </a:extLst>
          </p:cNvPr>
          <p:cNvSpPr>
            <a:spLocks noGrp="1"/>
          </p:cNvSpPr>
          <p:nvPr>
            <p:ph type="dt" sz="half" idx="19"/>
          </p:nvPr>
        </p:nvSpPr>
        <p:spPr bwMode="gray"/>
        <p:txBody>
          <a:bodyPr/>
          <a:lstStyle/>
          <a:p>
            <a:fld id="{19E96240-EF44-4B98-A81D-8719F7B978B7}" type="datetimeFigureOut">
              <a:rPr lang="en-GB" smtClean="0"/>
              <a:t>05/08/2022</a:t>
            </a:fld>
            <a:endParaRPr lang="en-GB"/>
          </a:p>
        </p:txBody>
      </p:sp>
      <p:sp>
        <p:nvSpPr>
          <p:cNvPr id="4" name="Footer Placeholder 3">
            <a:extLst>
              <a:ext uri="{FF2B5EF4-FFF2-40B4-BE49-F238E27FC236}">
                <a16:creationId xmlns:a16="http://schemas.microsoft.com/office/drawing/2014/main" id="{3D94AB98-4F8F-4C84-8FAD-10729EEE0262}"/>
              </a:ext>
            </a:extLst>
          </p:cNvPr>
          <p:cNvSpPr>
            <a:spLocks noGrp="1"/>
          </p:cNvSpPr>
          <p:nvPr>
            <p:ph type="ftr" sz="quarter" idx="20"/>
          </p:nvPr>
        </p:nvSpPr>
        <p:spPr bwMode="gray"/>
        <p:txBody>
          <a:bodyPr/>
          <a:lstStyle/>
          <a:p>
            <a:endParaRPr lang="en-GB"/>
          </a:p>
        </p:txBody>
      </p:sp>
      <p:sp>
        <p:nvSpPr>
          <p:cNvPr id="5" name="Slide Number Placeholder 4">
            <a:extLst>
              <a:ext uri="{FF2B5EF4-FFF2-40B4-BE49-F238E27FC236}">
                <a16:creationId xmlns:a16="http://schemas.microsoft.com/office/drawing/2014/main" id="{FD81645B-66D3-4CBF-80B1-46E952C686A7}"/>
              </a:ext>
            </a:extLst>
          </p:cNvPr>
          <p:cNvSpPr>
            <a:spLocks noGrp="1"/>
          </p:cNvSpPr>
          <p:nvPr>
            <p:ph type="sldNum" sz="quarter" idx="21"/>
          </p:nvPr>
        </p:nvSpPr>
        <p:spPr bwMode="gray"/>
        <p:txBody>
          <a:bodyPr/>
          <a:lstStyle/>
          <a:p>
            <a:fld id="{FFD39883-4978-4A06-916A-3353A65271F0}" type="slidenum">
              <a:rPr lang="en-GB" smtClean="0"/>
              <a:t>‹#›</a:t>
            </a:fld>
            <a:endParaRPr lang="en-GB"/>
          </a:p>
        </p:txBody>
      </p:sp>
      <p:sp>
        <p:nvSpPr>
          <p:cNvPr id="20" name="Text Placeholder 6">
            <a:extLst>
              <a:ext uri="{FF2B5EF4-FFF2-40B4-BE49-F238E27FC236}">
                <a16:creationId xmlns:a16="http://schemas.microsoft.com/office/drawing/2014/main" id="{CBD8DAF0-1FB6-40D2-9CD0-163877781F8D}"/>
              </a:ext>
            </a:extLst>
          </p:cNvPr>
          <p:cNvSpPr>
            <a:spLocks noGrp="1"/>
          </p:cNvSpPr>
          <p:nvPr>
            <p:ph type="body" sz="quarter" idx="22"/>
          </p:nvPr>
        </p:nvSpPr>
        <p:spPr bwMode="gray">
          <a:xfrm>
            <a:off x="233362"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A25921C-9CE0-4C13-AE66-651B164632F9}"/>
              </a:ext>
            </a:extLst>
          </p:cNvPr>
          <p:cNvSpPr>
            <a:spLocks noGrp="1"/>
          </p:cNvSpPr>
          <p:nvPr>
            <p:ph type="title"/>
          </p:nvPr>
        </p:nvSpPr>
        <p:spPr bwMode="gray"/>
        <p:txBody>
          <a:bodyPr/>
          <a:lstStyle/>
          <a:p>
            <a:r>
              <a:rPr lang="en-US"/>
              <a:t>Click to edit Master title style</a:t>
            </a:r>
          </a:p>
        </p:txBody>
      </p:sp>
      <p:sp>
        <p:nvSpPr>
          <p:cNvPr id="12" name="Text Placeholder 6">
            <a:extLst>
              <a:ext uri="{FF2B5EF4-FFF2-40B4-BE49-F238E27FC236}">
                <a16:creationId xmlns:a16="http://schemas.microsoft.com/office/drawing/2014/main" id="{DCE9DBC4-A526-4D4B-A543-6F506094BA1C}"/>
              </a:ext>
            </a:extLst>
          </p:cNvPr>
          <p:cNvSpPr>
            <a:spLocks noGrp="1"/>
          </p:cNvSpPr>
          <p:nvPr>
            <p:ph type="body" sz="quarter" idx="27"/>
          </p:nvPr>
        </p:nvSpPr>
        <p:spPr bwMode="gray">
          <a:xfrm>
            <a:off x="3710179" y="1345224"/>
            <a:ext cx="3258000" cy="5569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a:extLst>
              <a:ext uri="{FF2B5EF4-FFF2-40B4-BE49-F238E27FC236}">
                <a16:creationId xmlns:a16="http://schemas.microsoft.com/office/drawing/2014/main" id="{45DCA04C-B2FA-41C8-9CA8-F61F472F869D}"/>
              </a:ext>
            </a:extLst>
          </p:cNvPr>
          <p:cNvSpPr>
            <a:spLocks noGrp="1"/>
          </p:cNvSpPr>
          <p:nvPr>
            <p:ph type="pic" sz="quarter" idx="18"/>
          </p:nvPr>
        </p:nvSpPr>
        <p:spPr bwMode="gray">
          <a:xfrm>
            <a:off x="7202040" y="1417639"/>
            <a:ext cx="3238154" cy="5499893"/>
          </a:xfrm>
        </p:spPr>
        <p:txBody>
          <a:bodyPr bIns="720000" anchor="ctr" anchorCtr="0"/>
          <a:lstStyle>
            <a:lvl1pPr algn="ctr">
              <a:defRPr/>
            </a:lvl1pPr>
          </a:lstStyle>
          <a:p>
            <a:r>
              <a:rPr lang="en-US"/>
              <a:t>Click icon to add picture</a:t>
            </a:r>
          </a:p>
        </p:txBody>
      </p:sp>
    </p:spTree>
    <p:extLst>
      <p:ext uri="{BB962C8B-B14F-4D97-AF65-F5344CB8AC3E}">
        <p14:creationId xmlns:p14="http://schemas.microsoft.com/office/powerpoint/2010/main" val="397471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2.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5.xml"/><Relationship Id="rId30"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0.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6.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1.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tags" Target="../tags/tag34.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theme" Target="../theme/theme12.xml"/><Relationship Id="rId33" Type="http://schemas.openxmlformats.org/officeDocument/2006/relationships/oleObject" Target="../embeddings/oleObject18.bin"/><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tags" Target="../tags/tag37.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image" Target="../media/image2.png"/><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tags" Target="../tags/tag36.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image" Target="../media/image1.emf"/><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tags" Target="../tags/tag35.xml"/><Relationship Id="rId30" Type="http://schemas.openxmlformats.org/officeDocument/2006/relationships/oleObject" Target="../embeddings/oleObject17.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tags" Target="../tags/tag51.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tags" Target="../tags/tag50.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oleObject" Target="../embeddings/oleObject25.bin"/><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theme" Target="../theme/theme13.xml"/><Relationship Id="rId32" Type="http://schemas.openxmlformats.org/officeDocument/2006/relationships/oleObject" Target="../embeddings/oleObject26.bin"/><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tags" Target="../tags/tag53.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image" Target="../media/image2.png"/><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tags" Target="../tags/tag52.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7.png"/><Relationship Id="rId2" Type="http://schemas.openxmlformats.org/officeDocument/2006/relationships/slideLayout" Target="../slideLayouts/slideLayout59.xml"/><Relationship Id="rId16"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tags" Target="../tags/tag18.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theme" Target="../theme/theme7.xml"/><Relationship Id="rId33" Type="http://schemas.openxmlformats.org/officeDocument/2006/relationships/oleObject" Target="../embeddings/oleObject10.bin"/><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ags" Target="../tags/tag21.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image" Target="../media/image2.pn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tags" Target="../tags/tag20.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image" Target="../media/image1.emf"/><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tags" Target="../tags/tag19.xml"/><Relationship Id="rId30" Type="http://schemas.openxmlformats.org/officeDocument/2006/relationships/oleObject" Target="../embeddings/oleObject9.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image" Target="../media/image7.png"/><Relationship Id="rId2" Type="http://schemas.openxmlformats.org/officeDocument/2006/relationships/slideLayout" Target="../slideLayouts/slideLayout110.xml"/><Relationship Id="rId16" Type="http://schemas.openxmlformats.org/officeDocument/2006/relationships/theme" Target="../theme/theme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5.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9.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29AA85A-560B-461D-80F6-DF30E7B248A6}"/>
              </a:ext>
            </a:extLst>
          </p:cNvPr>
          <p:cNvGraphicFramePr>
            <a:graphicFrameLocks noChangeAspect="1"/>
          </p:cNvGraphicFramePr>
          <p:nvPr>
            <p:custDataLst>
              <p:tags r:id="rId24"/>
            </p:custDataLst>
            <p:extLst>
              <p:ext uri="{D42A27DB-BD31-4B8C-83A1-F6EECF244321}">
                <p14:modId xmlns:p14="http://schemas.microsoft.com/office/powerpoint/2010/main" val="247471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51" imgH="351" progId="TCLayout.ActiveDocument.1">
                  <p:embed/>
                </p:oleObj>
              </mc:Choice>
              <mc:Fallback>
                <p:oleObj name="think-cell Slide" r:id="rId28" imgW="351" imgH="351" progId="TCLayout.ActiveDocument.1">
                  <p:embed/>
                  <p:pic>
                    <p:nvPicPr>
                      <p:cNvPr id="9" name="Object 8" hidden="1">
                        <a:extLst>
                          <a:ext uri="{FF2B5EF4-FFF2-40B4-BE49-F238E27FC236}">
                            <a16:creationId xmlns:a16="http://schemas.microsoft.com/office/drawing/2014/main" id="{329AA85A-560B-461D-80F6-DF30E7B248A6}"/>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B9A1497-200A-47FB-9661-53E6665EEB63}"/>
              </a:ext>
            </a:extLst>
          </p:cNvPr>
          <p:cNvSpPr/>
          <p:nvPr>
            <p:custDataLst>
              <p:tags r:id="rId25"/>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7" name="Rechteck 165">
            <a:extLst>
              <a:ext uri="{FF2B5EF4-FFF2-40B4-BE49-F238E27FC236}">
                <a16:creationId xmlns:a16="http://schemas.microsoft.com/office/drawing/2014/main" id="{E4BB2C31-7446-43F0-BD7A-95112B729885}"/>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7E842D7-B92D-4340-BA79-8058034694D2}"/>
              </a:ext>
            </a:extLst>
          </p:cNvPr>
          <p:cNvSpPr>
            <a:spLocks noGrp="1"/>
          </p:cNvSpPr>
          <p:nvPr>
            <p:ph type="title"/>
          </p:nvPr>
        </p:nvSpPr>
        <p:spPr bwMode="gray">
          <a:xfrm>
            <a:off x="226219" y="471294"/>
            <a:ext cx="8667750" cy="388536"/>
          </a:xfrm>
          <a:prstGeom prst="rect">
            <a:avLst/>
          </a:prstGeom>
        </p:spPr>
        <p:txBody>
          <a:bodyPr vert="horz" lIns="0" tIns="0" rIns="0" bIns="0" rtlCol="0" anchor="b" anchorCtr="0">
            <a:no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43C4378D-0771-4208-8A8C-AC6EC1CFFE62}"/>
              </a:ext>
            </a:extLst>
          </p:cNvPr>
          <p:cNvSpPr>
            <a:spLocks noGrp="1"/>
          </p:cNvSpPr>
          <p:nvPr>
            <p:ph type="body" idx="1"/>
          </p:nvPr>
        </p:nvSpPr>
        <p:spPr bwMode="gray">
          <a:xfrm>
            <a:off x="233363" y="1345224"/>
            <a:ext cx="10206831" cy="557068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AF647ED5-28C2-4472-895B-18592FFF5288}"/>
              </a:ext>
            </a:extLst>
          </p:cNvPr>
          <p:cNvSpPr>
            <a:spLocks noGrp="1"/>
          </p:cNvSpPr>
          <p:nvPr>
            <p:ph type="dt" sz="half" idx="2"/>
          </p:nvPr>
        </p:nvSpPr>
        <p:spPr bwMode="gray">
          <a:xfrm>
            <a:off x="471488" y="7603724"/>
            <a:ext cx="618330" cy="211779"/>
          </a:xfrm>
          <a:prstGeom prst="rect">
            <a:avLst/>
          </a:prstGeom>
        </p:spPr>
        <p:txBody>
          <a:bodyPr vert="horz" lIns="0" tIns="0" rIns="0" bIns="0" rtlCol="0" anchor="ctr"/>
          <a:lstStyle>
            <a:lvl1pPr algn="ctr">
              <a:defRPr sz="900">
                <a:noFill/>
              </a:defRPr>
            </a:lvl1pPr>
            <a:lvl2pPr marL="0" algn="ctr">
              <a:defRPr sz="900">
                <a:noFill/>
              </a:defRPr>
            </a:lvl2pPr>
            <a:lvl3pPr marL="0" algn="ctr">
              <a:defRPr sz="900">
                <a:noFill/>
              </a:defRPr>
            </a:lvl3pPr>
            <a:lvl4pPr marL="0" algn="ctr">
              <a:defRPr sz="900">
                <a:noFill/>
              </a:defRPr>
            </a:lvl4pPr>
            <a:lvl5pPr marL="0" algn="ctr">
              <a:defRPr sz="900">
                <a:noFill/>
              </a:defRPr>
            </a:lvl5pPr>
            <a:lvl6pPr marL="0" algn="ctr">
              <a:defRPr sz="900">
                <a:noFill/>
              </a:defRPr>
            </a:lvl6pPr>
            <a:lvl7pPr marL="0" algn="ctr">
              <a:defRPr sz="900">
                <a:noFill/>
              </a:defRPr>
            </a:lvl7pPr>
            <a:lvl8pPr marL="0" algn="ctr">
              <a:defRPr sz="900">
                <a:noFill/>
              </a:defRPr>
            </a:lvl8pPr>
            <a:lvl9pPr marL="0" algn="ctr">
              <a:defRPr sz="900">
                <a:noFill/>
              </a:defRPr>
            </a:lvl9pPr>
          </a:lstStyle>
          <a:p>
            <a:fld id="{B791F144-F24F-43E6-A492-6F0050D74B3A}" type="datetime1">
              <a:rPr lang="en-US" smtClean="0"/>
              <a:t>8/5/2022</a:t>
            </a:fld>
            <a:endParaRPr lang="en-US"/>
          </a:p>
        </p:txBody>
      </p:sp>
      <p:sp>
        <p:nvSpPr>
          <p:cNvPr id="5" name="Footer Placeholder 4">
            <a:extLst>
              <a:ext uri="{FF2B5EF4-FFF2-40B4-BE49-F238E27FC236}">
                <a16:creationId xmlns:a16="http://schemas.microsoft.com/office/drawing/2014/main" id="{62310618-F101-439C-83CE-9BE79B88619F}"/>
              </a:ext>
            </a:extLst>
          </p:cNvPr>
          <p:cNvSpPr>
            <a:spLocks noGrp="1"/>
          </p:cNvSpPr>
          <p:nvPr>
            <p:ph type="ftr" sz="quarter" idx="3"/>
          </p:nvPr>
        </p:nvSpPr>
        <p:spPr bwMode="gray">
          <a:xfrm>
            <a:off x="240505" y="7203702"/>
            <a:ext cx="9765507" cy="211779"/>
          </a:xfrm>
          <a:prstGeom prst="rect">
            <a:avLst/>
          </a:prstGeom>
        </p:spPr>
        <p:txBody>
          <a:bodyPr vert="horz" lIns="0" tIns="0" rIns="0" bIns="0" rtlCol="0" anchor="t" anchorCtr="0"/>
          <a:lstStyle>
            <a:lvl1pPr algn="l">
              <a:defRPr sz="1000">
                <a:solidFill>
                  <a:schemeClr val="accent3"/>
                </a:solidFill>
              </a:defRPr>
            </a:lvl1pPr>
            <a:lvl2pPr marL="0" algn="l">
              <a:defRPr sz="1000">
                <a:solidFill>
                  <a:schemeClr val="accent3"/>
                </a:solidFill>
              </a:defRPr>
            </a:lvl2pPr>
            <a:lvl3pPr marL="0" algn="l">
              <a:defRPr sz="1000">
                <a:solidFill>
                  <a:schemeClr val="accent3"/>
                </a:solidFill>
              </a:defRPr>
            </a:lvl3pPr>
            <a:lvl4pPr marL="0">
              <a:defRPr sz="1000">
                <a:solidFill>
                  <a:schemeClr val="accent3"/>
                </a:solidFill>
              </a:defRPr>
            </a:lvl4pPr>
            <a:lvl5pPr marL="0">
              <a:defRPr sz="1000">
                <a:solidFill>
                  <a:schemeClr val="accent3"/>
                </a:solidFill>
              </a:defRPr>
            </a:lvl5pPr>
            <a:lvl6pPr marL="0">
              <a:defRPr sz="1000">
                <a:solidFill>
                  <a:schemeClr val="accent3"/>
                </a:solidFill>
              </a:defRPr>
            </a:lvl6pPr>
            <a:lvl7pPr marL="0">
              <a:defRPr sz="1000">
                <a:solidFill>
                  <a:schemeClr val="accent3"/>
                </a:solidFill>
              </a:defRPr>
            </a:lvl7pPr>
            <a:lvl8pPr marL="0">
              <a:defRPr sz="1000">
                <a:solidFill>
                  <a:schemeClr val="accent3"/>
                </a:solidFill>
              </a:defRPr>
            </a:lvl8pPr>
            <a:lvl9pPr marL="0">
              <a:defRPr sz="1000">
                <a:solidFill>
                  <a:schemeClr val="accent3"/>
                </a:solidFill>
              </a:defRPr>
            </a:lvl9pPr>
          </a:lstStyle>
          <a:p>
            <a:r>
              <a:rPr lang="en-US"/>
              <a:t>RBI Collections (c) 2022 </a:t>
            </a:r>
          </a:p>
        </p:txBody>
      </p:sp>
      <p:cxnSp>
        <p:nvCxnSpPr>
          <p:cNvPr id="14" name="Gerader Verbinder 3">
            <a:extLst>
              <a:ext uri="{FF2B5EF4-FFF2-40B4-BE49-F238E27FC236}">
                <a16:creationId xmlns:a16="http://schemas.microsoft.com/office/drawing/2014/main" id="{3F8290B7-9E7A-4ECB-A6D2-3469817EFEF2}"/>
              </a:ext>
            </a:extLst>
          </p:cNvPr>
          <p:cNvCxnSpPr>
            <a:cxnSpLocks/>
          </p:cNvCxnSpPr>
          <p:nvPr/>
        </p:nvCxnSpPr>
        <p:spPr bwMode="gray">
          <a:xfrm>
            <a:off x="250825" y="101332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24F7F19A-7B9E-47AF-BAA7-60CEF96099BE}"/>
              </a:ext>
            </a:extLst>
          </p:cNvPr>
          <p:cNvSpPr>
            <a:spLocks noGrp="1"/>
          </p:cNvSpPr>
          <p:nvPr>
            <p:ph type="sldNum" sz="quarter" idx="4"/>
          </p:nvPr>
        </p:nvSpPr>
        <p:spPr bwMode="gray">
          <a:xfrm>
            <a:off x="10235410" y="7203391"/>
            <a:ext cx="207165" cy="212400"/>
          </a:xfrm>
          <a:prstGeom prst="rect">
            <a:avLst/>
          </a:prstGeom>
        </p:spPr>
        <p:txBody>
          <a:bodyPr vert="horz" lIns="0" tIns="0" rIns="0" bIns="0" rtlCol="0" anchor="t" anchorCtr="0"/>
          <a:lstStyle>
            <a:lvl1pPr algn="r">
              <a:defRPr sz="1000">
                <a:solidFill>
                  <a:schemeClr val="tx1"/>
                </a:solidFill>
              </a:defRPr>
            </a:lvl1pPr>
            <a:lvl2pPr marL="0" algn="r">
              <a:defRPr sz="1000">
                <a:solidFill>
                  <a:schemeClr val="tx1"/>
                </a:solidFill>
              </a:defRPr>
            </a:lvl2pPr>
            <a:lvl3pPr marL="0" algn="r">
              <a:defRPr sz="1000">
                <a:solidFill>
                  <a:schemeClr val="tx1"/>
                </a:solidFill>
              </a:defRPr>
            </a:lvl3pPr>
            <a:lvl4pPr marL="0" algn="r">
              <a:defRPr sz="1000">
                <a:solidFill>
                  <a:schemeClr val="tx1"/>
                </a:solidFill>
              </a:defRPr>
            </a:lvl4pPr>
            <a:lvl5pPr marL="0" algn="r">
              <a:defRPr sz="1000">
                <a:solidFill>
                  <a:schemeClr val="tx1"/>
                </a:solidFill>
              </a:defRPr>
            </a:lvl5pPr>
            <a:lvl6pPr marL="0" algn="r">
              <a:defRPr sz="1000">
                <a:solidFill>
                  <a:schemeClr val="tx1"/>
                </a:solidFill>
              </a:defRPr>
            </a:lvl6pPr>
            <a:lvl7pPr marL="0" algn="r">
              <a:defRPr sz="1000">
                <a:solidFill>
                  <a:schemeClr val="tx1"/>
                </a:solidFill>
              </a:defRPr>
            </a:lvl7pPr>
            <a:lvl8pPr marL="0" algn="r">
              <a:defRPr sz="1000">
                <a:solidFill>
                  <a:schemeClr val="tx1"/>
                </a:solidFill>
              </a:defRPr>
            </a:lvl8pPr>
            <a:lvl9pPr marL="0" algn="r">
              <a:defRPr sz="1000">
                <a:solidFill>
                  <a:schemeClr val="tx1"/>
                </a:solidFill>
              </a:defRPr>
            </a:lvl9pPr>
          </a:lstStyle>
          <a:p>
            <a:fld id="{8531A387-8DB4-42CE-AE8B-2DF94E4392E0}" type="slidenum">
              <a:rPr lang="en-US" smtClean="0"/>
              <a:pPr/>
              <a:t>‹#›</a:t>
            </a:fld>
            <a:endParaRPr lang="en-US"/>
          </a:p>
        </p:txBody>
      </p:sp>
      <p:cxnSp>
        <p:nvCxnSpPr>
          <p:cNvPr id="12" name="Gerader Verbinder 3">
            <a:extLst>
              <a:ext uri="{FF2B5EF4-FFF2-40B4-BE49-F238E27FC236}">
                <a16:creationId xmlns:a16="http://schemas.microsoft.com/office/drawing/2014/main" id="{50C3DD12-E59B-4FB1-8D53-2402F04E5C09}"/>
              </a:ext>
            </a:extLst>
          </p:cNvPr>
          <p:cNvCxnSpPr>
            <a:cxnSpLocks/>
          </p:cNvCxnSpPr>
          <p:nvPr/>
        </p:nvCxnSpPr>
        <p:spPr bwMode="gray">
          <a:xfrm>
            <a:off x="250825" y="7104169"/>
            <a:ext cx="1019175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Grafik 61">
            <a:extLst>
              <a:ext uri="{FF2B5EF4-FFF2-40B4-BE49-F238E27FC236}">
                <a16:creationId xmlns:a16="http://schemas.microsoft.com/office/drawing/2014/main" id="{70E1E5BA-9E0E-4D9A-ACF7-CE1523D6A600}"/>
              </a:ext>
            </a:extLst>
          </p:cNvPr>
          <p:cNvPicPr>
            <a:picLocks noChangeAspect="1"/>
          </p:cNvPicPr>
          <p:nvPr/>
        </p:nvPicPr>
        <p:blipFill>
          <a:blip r:embed="rId30"/>
          <a:srcRect/>
          <a:stretch/>
        </p:blipFill>
        <p:spPr bwMode="gray">
          <a:xfrm>
            <a:off x="9115794" y="453055"/>
            <a:ext cx="1326780" cy="358699"/>
          </a:xfrm>
          <a:prstGeom prst="rect">
            <a:avLst/>
          </a:prstGeom>
        </p:spPr>
      </p:pic>
      <p:graphicFrame>
        <p:nvGraphicFramePr>
          <p:cNvPr id="13" name="Object 12" hidden="1">
            <a:extLst>
              <a:ext uri="{FF2B5EF4-FFF2-40B4-BE49-F238E27FC236}">
                <a16:creationId xmlns:a16="http://schemas.microsoft.com/office/drawing/2014/main" id="{5F046F61-412A-4F4E-8273-A4C2A74412E8}"/>
              </a:ext>
            </a:extLst>
          </p:cNvPr>
          <p:cNvGraphicFramePr>
            <a:graphicFrameLocks noChangeAspect="1"/>
          </p:cNvGraphicFramePr>
          <p:nvPr userDrawn="1">
            <p:custDataLst>
              <p:tags r:id="rId26"/>
            </p:custDataLst>
            <p:extLst>
              <p:ext uri="{D42A27DB-BD31-4B8C-83A1-F6EECF244321}">
                <p14:modId xmlns:p14="http://schemas.microsoft.com/office/powerpoint/2010/main" val="2348777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351" imgH="351" progId="TCLayout.ActiveDocument.1">
                  <p:embed/>
                </p:oleObj>
              </mc:Choice>
              <mc:Fallback>
                <p:oleObj name="think-cell Slide" r:id="rId31" imgW="351" imgH="351" progId="TCLayout.ActiveDocument.1">
                  <p:embed/>
                  <p:pic>
                    <p:nvPicPr>
                      <p:cNvPr id="13" name="Object 12" hidden="1">
                        <a:extLst>
                          <a:ext uri="{FF2B5EF4-FFF2-40B4-BE49-F238E27FC236}">
                            <a16:creationId xmlns:a16="http://schemas.microsoft.com/office/drawing/2014/main" id="{5F046F61-412A-4F4E-8273-A4C2A74412E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5102BC-A9E7-4F31-9A81-D673311718A8}"/>
              </a:ext>
            </a:extLst>
          </p:cNvPr>
          <p:cNvSpPr/>
          <p:nvPr userDrawn="1">
            <p:custDataLst>
              <p:tags r:id="rId27"/>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417215625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Lst>
  <p:hf hdr="0"/>
  <p:txStyles>
    <p:titleStyle>
      <a:lvl1pPr algn="l" defTabSz="802020" rtl="0" eaLnBrk="1" latinLnBrk="0" hangingPunct="1">
        <a:lnSpc>
          <a:spcPct val="90000"/>
        </a:lnSpc>
        <a:spcBef>
          <a:spcPct val="0"/>
        </a:spcBef>
        <a:buNone/>
        <a:defRPr sz="2400" b="0" kern="1200" cap="none" baseline="0">
          <a:solidFill>
            <a:schemeClr val="tx1"/>
          </a:solidFill>
          <a:latin typeface="+mj-lt"/>
          <a:ea typeface="+mj-ea"/>
          <a:cs typeface="+mj-cs"/>
        </a:defRPr>
      </a:lvl1pPr>
    </p:titleStyle>
    <p:bodyStyle>
      <a:lvl1pPr marL="0" indent="0" algn="l" defTabSz="802020" rtl="0" eaLnBrk="1" latinLnBrk="0" hangingPunct="1">
        <a:lnSpc>
          <a:spcPct val="120000"/>
        </a:lnSpc>
        <a:spcBef>
          <a:spcPts val="0"/>
        </a:spcBef>
        <a:spcAft>
          <a:spcPts val="1144"/>
        </a:spcAft>
        <a:buFont typeface="Symbol" panose="05050102010706020507" pitchFamily="18" charset="2"/>
        <a:buNone/>
        <a:defRPr sz="1600" b="0" kern="1200">
          <a:solidFill>
            <a:schemeClr val="tx1"/>
          </a:solidFill>
          <a:latin typeface="Amalia Medium" panose="020B0604020203020204" pitchFamily="34" charset="0"/>
          <a:ea typeface="+mn-ea"/>
          <a:cs typeface="+mn-cs"/>
        </a:defRPr>
      </a:lvl1pPr>
      <a:lvl2pPr marL="0" indent="0" algn="l" defTabSz="802020" rtl="0" eaLnBrk="1" latinLnBrk="0" hangingPunct="1">
        <a:lnSpc>
          <a:spcPct val="120000"/>
        </a:lnSpc>
        <a:spcBef>
          <a:spcPts val="0"/>
        </a:spcBef>
        <a:spcAft>
          <a:spcPts val="1144"/>
        </a:spcAft>
        <a:buFont typeface="Symbol" panose="05050102010706020507" pitchFamily="18" charset="2"/>
        <a:buNone/>
        <a:defRPr sz="1600" kern="1200">
          <a:solidFill>
            <a:schemeClr val="tx1"/>
          </a:solidFill>
          <a:latin typeface="Amalia Light" panose="020B0404020203020204" pitchFamily="34" charset="0"/>
          <a:ea typeface="+mn-ea"/>
          <a:cs typeface="+mn-cs"/>
        </a:defRPr>
      </a:lvl2pPr>
      <a:lvl3pPr marL="180000" indent="-180000" algn="l" defTabSz="802020" rtl="0" eaLnBrk="1" latinLnBrk="0" hangingPunct="1">
        <a:lnSpc>
          <a:spcPct val="120000"/>
        </a:lnSpc>
        <a:spcBef>
          <a:spcPts val="0"/>
        </a:spcBef>
        <a:spcAft>
          <a:spcPts val="1144"/>
        </a:spcAft>
        <a:buClr>
          <a:schemeClr val="accent2"/>
        </a:buClr>
        <a:buFont typeface="Wingdings" panose="05000000000000000000" pitchFamily="2" charset="2"/>
        <a:buChar char="§"/>
        <a:defRPr sz="1600" kern="1200">
          <a:solidFill>
            <a:schemeClr val="tx1"/>
          </a:solidFill>
          <a:latin typeface="Amalia Light" panose="020B0404020203020204" pitchFamily="34" charset="0"/>
          <a:ea typeface="+mn-ea"/>
          <a:cs typeface="+mn-cs"/>
        </a:defRPr>
      </a:lvl3pPr>
      <a:lvl4pPr marL="360000" indent="-180000" algn="l" defTabSz="802020"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4pPr>
      <a:lvl5pPr marL="360000" indent="-180000" algn="l" defTabSz="802020"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5pPr>
      <a:lvl6pPr marL="360000" indent="-180000" algn="l" defTabSz="802020"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6pPr>
      <a:lvl7pPr marL="360000" indent="-180000" algn="l" defTabSz="802020"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7pPr>
      <a:lvl8pPr marL="360000" indent="-180000" algn="l" defTabSz="802020"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8pPr>
      <a:lvl9pPr marL="360000" indent="-180000" algn="l" defTabSz="802020" rtl="0" eaLnBrk="1" latinLnBrk="0" hangingPunct="1">
        <a:lnSpc>
          <a:spcPct val="120000"/>
        </a:lnSpc>
        <a:spcBef>
          <a:spcPts val="0"/>
        </a:spcBef>
        <a:spcAft>
          <a:spcPts val="1144"/>
        </a:spcAft>
        <a:buClr>
          <a:schemeClr val="accent2"/>
        </a:buClr>
        <a:buFont typeface="Symbol" panose="05050102010706020507" pitchFamily="18" charset="2"/>
        <a:buChar char=""/>
        <a:defRPr sz="1600" kern="1200">
          <a:solidFill>
            <a:schemeClr val="tx1"/>
          </a:solidFill>
          <a:latin typeface="Amalia Light" panose="020B0404020203020204" pitchFamily="34" charset="0"/>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31" pos="3368">
          <p15:clr>
            <a:srgbClr val="F26B43"/>
          </p15:clr>
        </p15:guide>
        <p15:guide id="132" orient="horz" pos="2381">
          <p15:clr>
            <a:srgbClr val="F26B43"/>
          </p15:clr>
        </p15:guide>
        <p15:guide id="133" pos="318">
          <p15:clr>
            <a:srgbClr val="F26B43"/>
          </p15:clr>
        </p15:guide>
        <p15:guide id="134" pos="6419">
          <p15:clr>
            <a:srgbClr val="F26B43"/>
          </p15:clr>
        </p15:guide>
        <p15:guide id="135" pos="3527">
          <p15:clr>
            <a:srgbClr val="F26B43"/>
          </p15:clr>
        </p15:guide>
        <p15:guide id="136" pos="3209">
          <p15:clr>
            <a:srgbClr val="F26B43"/>
          </p15:clr>
        </p15:guide>
        <p15:guide id="137" orient="horz" pos="4358">
          <p15:clr>
            <a:srgbClr val="F26B43"/>
          </p15:clr>
        </p15:guide>
        <p15:guide id="138" orient="horz" pos="893">
          <p15:clr>
            <a:srgbClr val="F26B43"/>
          </p15:clr>
        </p15:guide>
        <p15:guide id="139" pos="158">
          <p15:clr>
            <a:srgbClr val="F26B43"/>
          </p15:clr>
        </p15:guide>
        <p15:guide id="140" pos="657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171" y="402568"/>
            <a:ext cx="9223058" cy="14614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171" y="2012836"/>
            <a:ext cx="9223058" cy="47975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171" y="7008171"/>
            <a:ext cx="2406015" cy="402567"/>
          </a:xfrm>
          <a:prstGeom prst="rect">
            <a:avLst/>
          </a:prstGeom>
        </p:spPr>
        <p:txBody>
          <a:bodyPr vert="horz" lIns="91440" tIns="45720" rIns="91440" bIns="45720" rtlCol="0" anchor="ctr"/>
          <a:lstStyle>
            <a:lvl1pPr algn="l">
              <a:defRPr sz="1053">
                <a:solidFill>
                  <a:schemeClr val="tx1">
                    <a:tint val="75000"/>
                  </a:schemeClr>
                </a:solidFill>
              </a:defRPr>
            </a:lvl1pPr>
          </a:lstStyle>
          <a:p>
            <a:fld id="{627ED9C8-F09A-4D9E-BEC0-4725162E21FF}" type="datetimeFigureOut">
              <a:rPr lang="en-US" smtClean="0"/>
              <a:t>8/5/2022</a:t>
            </a:fld>
            <a:endParaRPr lang="en-US"/>
          </a:p>
        </p:txBody>
      </p:sp>
      <p:sp>
        <p:nvSpPr>
          <p:cNvPr id="5" name="Footer Placeholder 4"/>
          <p:cNvSpPr>
            <a:spLocks noGrp="1"/>
          </p:cNvSpPr>
          <p:nvPr>
            <p:ph type="ftr" sz="quarter" idx="3"/>
          </p:nvPr>
        </p:nvSpPr>
        <p:spPr>
          <a:xfrm>
            <a:off x="3542189" y="7008171"/>
            <a:ext cx="3609023" cy="402567"/>
          </a:xfrm>
          <a:prstGeom prst="rect">
            <a:avLst/>
          </a:prstGeom>
        </p:spPr>
        <p:txBody>
          <a:bodyPr vert="horz" lIns="91440" tIns="45720" rIns="91440" bIns="45720" rtlCol="0" anchor="ctr"/>
          <a:lstStyle>
            <a:lvl1pPr algn="ctr">
              <a:defRPr sz="105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2214" y="7008171"/>
            <a:ext cx="2406015" cy="402567"/>
          </a:xfrm>
          <a:prstGeom prst="rect">
            <a:avLst/>
          </a:prstGeom>
        </p:spPr>
        <p:txBody>
          <a:bodyPr vert="horz" lIns="91440" tIns="45720" rIns="91440" bIns="45720" rtlCol="0" anchor="ctr"/>
          <a:lstStyle>
            <a:lvl1pPr algn="r">
              <a:defRPr sz="1053">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316462729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l" defTabSz="802020"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515" indent="-200505" algn="l" defTabSz="802020"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525" indent="-200505" algn="l" defTabSz="802020"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535"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54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193648" y="98018"/>
            <a:ext cx="10295825" cy="89264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r-Latn-CS" sz="1579"/>
          </a:p>
        </p:txBody>
      </p:sp>
      <p:sp>
        <p:nvSpPr>
          <p:cNvPr id="592899" name="Rectangle 3"/>
          <p:cNvSpPr>
            <a:spLocks noGrp="1" noChangeArrowheads="1"/>
          </p:cNvSpPr>
          <p:nvPr>
            <p:ph type="body" idx="1"/>
          </p:nvPr>
        </p:nvSpPr>
        <p:spPr bwMode="auto">
          <a:xfrm>
            <a:off x="193648" y="1387985"/>
            <a:ext cx="10295825" cy="555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180000" tIns="36000" rIns="36000" bIns="360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2900" name="Title Placeholder 25"/>
          <p:cNvSpPr>
            <a:spLocks noGrp="1"/>
          </p:cNvSpPr>
          <p:nvPr>
            <p:ph type="title"/>
          </p:nvPr>
        </p:nvSpPr>
        <p:spPr bwMode="auto">
          <a:xfrm>
            <a:off x="193648" y="197786"/>
            <a:ext cx="7576205" cy="69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 rIns="36000" bIns="36000" numCol="1" anchor="ctr" anchorCtr="0" compatLnSpc="1">
            <a:prstTxWarp prst="textNoShape">
              <a:avLst/>
            </a:prstTxWarp>
          </a:bodyPr>
          <a:lstStyle/>
          <a:p>
            <a:pPr lvl="0"/>
            <a:r>
              <a:rPr lang="en-US"/>
              <a:t>Click to edit Master title style</a:t>
            </a:r>
            <a:endParaRPr lang="en-GB"/>
          </a:p>
        </p:txBody>
      </p:sp>
      <p:sp>
        <p:nvSpPr>
          <p:cNvPr id="592902" name="Rectangle 6"/>
          <p:cNvSpPr>
            <a:spLocks noGrp="1" noChangeArrowheads="1"/>
          </p:cNvSpPr>
          <p:nvPr>
            <p:ph type="dt" sz="half" idx="2"/>
          </p:nvPr>
        </p:nvSpPr>
        <p:spPr bwMode="auto">
          <a:xfrm>
            <a:off x="4369900" y="7240963"/>
            <a:ext cx="1943319" cy="2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eaLnBrk="0" hangingPunct="0">
              <a:spcBef>
                <a:spcPct val="0"/>
              </a:spcBef>
              <a:buClrTx/>
              <a:buSzTx/>
              <a:buFontTx/>
              <a:buNone/>
              <a:defRPr sz="877"/>
            </a:lvl1pPr>
          </a:lstStyle>
          <a:p>
            <a:fld id="{482BD8BD-3263-4A0F-B7D0-CE1F51D3CAB4}" type="datetime4">
              <a:rPr lang="sr-Latn-RS" smtClean="0"/>
              <a:t>05. avgust 2022.</a:t>
            </a:fld>
            <a:endParaRPr lang="de-AT"/>
          </a:p>
        </p:txBody>
      </p:sp>
      <p:sp>
        <p:nvSpPr>
          <p:cNvPr id="592903" name="Rectangle 7"/>
          <p:cNvSpPr>
            <a:spLocks noGrp="1" noChangeArrowheads="1"/>
          </p:cNvSpPr>
          <p:nvPr>
            <p:ph type="sldNum" sz="quarter" idx="4"/>
          </p:nvPr>
        </p:nvSpPr>
        <p:spPr bwMode="auto">
          <a:xfrm>
            <a:off x="8546153" y="7240963"/>
            <a:ext cx="1943319" cy="2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eaLnBrk="0" hangingPunct="0">
              <a:spcBef>
                <a:spcPct val="0"/>
              </a:spcBef>
              <a:buClrTx/>
              <a:buSzTx/>
              <a:buFontTx/>
              <a:buNone/>
              <a:defRPr sz="877"/>
            </a:lvl1pPr>
          </a:lstStyle>
          <a:p>
            <a:pPr>
              <a:defRPr/>
            </a:pPr>
            <a:fld id="{D2CAAFE6-9695-4221-84DA-BE8717C60E4B}" type="slidenum">
              <a:rPr lang="sr-Latn-CS" smtClean="0"/>
              <a:pPr>
                <a:defRPr/>
              </a:pPr>
              <a:t>‹#›</a:t>
            </a:fld>
            <a:endParaRPr lang="sr-Latn-CS"/>
          </a:p>
          <a:p>
            <a:pPr>
              <a:defRPr/>
            </a:pPr>
            <a:endParaRPr lang="sr-Latn-CS"/>
          </a:p>
        </p:txBody>
      </p:sp>
      <p:sp>
        <p:nvSpPr>
          <p:cNvPr id="592904" name="Line 8"/>
          <p:cNvSpPr>
            <a:spLocks noChangeShapeType="1"/>
          </p:cNvSpPr>
          <p:nvPr/>
        </p:nvSpPr>
        <p:spPr bwMode="auto">
          <a:xfrm>
            <a:off x="193648" y="7240960"/>
            <a:ext cx="10312962"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938" tIns="41048" rIns="78938" bIns="41048">
            <a:spAutoFit/>
          </a:bodyPr>
          <a:lstStyle/>
          <a:p>
            <a:endParaRPr lang="sr-Latn-CS" sz="1579"/>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97047" y="317555"/>
            <a:ext cx="1520129" cy="429852"/>
          </a:xfrm>
          <a:prstGeom prst="rect">
            <a:avLst/>
          </a:prstGeom>
        </p:spPr>
      </p:pic>
    </p:spTree>
    <p:extLst>
      <p:ext uri="{BB962C8B-B14F-4D97-AF65-F5344CB8AC3E}">
        <p14:creationId xmlns:p14="http://schemas.microsoft.com/office/powerpoint/2010/main" val="170039261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2105" b="1">
          <a:solidFill>
            <a:schemeClr val="tx1"/>
          </a:solidFill>
          <a:latin typeface="+mj-lt"/>
          <a:ea typeface="+mj-ea"/>
          <a:cs typeface="+mj-cs"/>
        </a:defRPr>
      </a:lvl1pPr>
      <a:lvl2pPr algn="l" rtl="0" eaLnBrk="1" fontAlgn="base" hangingPunct="1">
        <a:spcBef>
          <a:spcPct val="0"/>
        </a:spcBef>
        <a:spcAft>
          <a:spcPct val="0"/>
        </a:spcAft>
        <a:defRPr sz="2105" b="1">
          <a:solidFill>
            <a:schemeClr val="tx1"/>
          </a:solidFill>
          <a:latin typeface="Century Gothic" pitchFamily="34" charset="0"/>
          <a:cs typeface="Arial" charset="0"/>
        </a:defRPr>
      </a:lvl2pPr>
      <a:lvl3pPr algn="l" rtl="0" eaLnBrk="1" fontAlgn="base" hangingPunct="1">
        <a:spcBef>
          <a:spcPct val="0"/>
        </a:spcBef>
        <a:spcAft>
          <a:spcPct val="0"/>
        </a:spcAft>
        <a:defRPr sz="2105" b="1">
          <a:solidFill>
            <a:schemeClr val="tx1"/>
          </a:solidFill>
          <a:latin typeface="Century Gothic" pitchFamily="34" charset="0"/>
          <a:cs typeface="Arial" charset="0"/>
        </a:defRPr>
      </a:lvl3pPr>
      <a:lvl4pPr algn="l" rtl="0" eaLnBrk="1" fontAlgn="base" hangingPunct="1">
        <a:spcBef>
          <a:spcPct val="0"/>
        </a:spcBef>
        <a:spcAft>
          <a:spcPct val="0"/>
        </a:spcAft>
        <a:defRPr sz="2105" b="1">
          <a:solidFill>
            <a:schemeClr val="tx1"/>
          </a:solidFill>
          <a:latin typeface="Century Gothic" pitchFamily="34" charset="0"/>
          <a:cs typeface="Arial" charset="0"/>
        </a:defRPr>
      </a:lvl4pPr>
      <a:lvl5pPr algn="l" rtl="0" eaLnBrk="1" fontAlgn="base" hangingPunct="1">
        <a:spcBef>
          <a:spcPct val="0"/>
        </a:spcBef>
        <a:spcAft>
          <a:spcPct val="0"/>
        </a:spcAft>
        <a:defRPr sz="2105" b="1">
          <a:solidFill>
            <a:schemeClr val="tx1"/>
          </a:solidFill>
          <a:latin typeface="Century Gothic" pitchFamily="34" charset="0"/>
          <a:cs typeface="Arial" charset="0"/>
        </a:defRPr>
      </a:lvl5pPr>
      <a:lvl6pPr marL="401010" algn="l" rtl="0" eaLnBrk="1" fontAlgn="base" hangingPunct="1">
        <a:spcBef>
          <a:spcPct val="0"/>
        </a:spcBef>
        <a:spcAft>
          <a:spcPct val="0"/>
        </a:spcAft>
        <a:defRPr sz="2105" b="1">
          <a:solidFill>
            <a:schemeClr val="tx1"/>
          </a:solidFill>
          <a:latin typeface="Century Gothic" pitchFamily="34" charset="0"/>
          <a:cs typeface="Arial" charset="0"/>
        </a:defRPr>
      </a:lvl6pPr>
      <a:lvl7pPr marL="802020" algn="l" rtl="0" eaLnBrk="1" fontAlgn="base" hangingPunct="1">
        <a:spcBef>
          <a:spcPct val="0"/>
        </a:spcBef>
        <a:spcAft>
          <a:spcPct val="0"/>
        </a:spcAft>
        <a:defRPr sz="2105" b="1">
          <a:solidFill>
            <a:schemeClr val="tx1"/>
          </a:solidFill>
          <a:latin typeface="Century Gothic" pitchFamily="34" charset="0"/>
          <a:cs typeface="Arial" charset="0"/>
        </a:defRPr>
      </a:lvl7pPr>
      <a:lvl8pPr marL="1203030" algn="l" rtl="0" eaLnBrk="1" fontAlgn="base" hangingPunct="1">
        <a:spcBef>
          <a:spcPct val="0"/>
        </a:spcBef>
        <a:spcAft>
          <a:spcPct val="0"/>
        </a:spcAft>
        <a:defRPr sz="2105" b="1">
          <a:solidFill>
            <a:schemeClr val="tx1"/>
          </a:solidFill>
          <a:latin typeface="Century Gothic" pitchFamily="34" charset="0"/>
          <a:cs typeface="Arial" charset="0"/>
        </a:defRPr>
      </a:lvl8pPr>
      <a:lvl9pPr marL="1604040" algn="l" rtl="0" eaLnBrk="1" fontAlgn="base" hangingPunct="1">
        <a:spcBef>
          <a:spcPct val="0"/>
        </a:spcBef>
        <a:spcAft>
          <a:spcPct val="0"/>
        </a:spcAft>
        <a:defRPr sz="2105" b="1">
          <a:solidFill>
            <a:schemeClr val="tx1"/>
          </a:solidFill>
          <a:latin typeface="Century Gothic" pitchFamily="34" charset="0"/>
          <a:cs typeface="Arial" charset="0"/>
        </a:defRPr>
      </a:lvl9pPr>
    </p:titleStyle>
    <p:bodyStyle>
      <a:lvl1pPr marL="233923" indent="-233923" algn="l" defTabSz="401010" rtl="0" eaLnBrk="1" fontAlgn="base" hangingPunct="1">
        <a:spcBef>
          <a:spcPct val="75000"/>
        </a:spcBef>
        <a:spcAft>
          <a:spcPct val="0"/>
        </a:spcAft>
        <a:buSzPct val="80000"/>
        <a:buFont typeface="Wingdings" pitchFamily="2" charset="2"/>
        <a:buChar char="n"/>
        <a:defRPr sz="1754">
          <a:solidFill>
            <a:srgbClr val="000000"/>
          </a:solidFill>
          <a:latin typeface="+mn-lt"/>
          <a:ea typeface="+mn-ea"/>
          <a:cs typeface="+mn-cs"/>
        </a:defRPr>
      </a:lvl1pPr>
      <a:lvl2pPr marL="467845" indent="-233923" algn="l" defTabSz="401010" rtl="0" eaLnBrk="1" fontAlgn="base" hangingPunct="1">
        <a:spcBef>
          <a:spcPct val="75000"/>
        </a:spcBef>
        <a:spcAft>
          <a:spcPct val="0"/>
        </a:spcAft>
        <a:buSzPct val="64000"/>
        <a:buFont typeface="Wingdings" pitchFamily="2" charset="2"/>
        <a:buChar char="n"/>
        <a:defRPr sz="1754">
          <a:solidFill>
            <a:srgbClr val="000000"/>
          </a:solidFill>
          <a:latin typeface="+mn-lt"/>
        </a:defRPr>
      </a:lvl2pPr>
      <a:lvl3pPr marL="626578" indent="-158733"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3pPr>
      <a:lvl4pPr marL="786704" indent="-160126"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4pPr>
      <a:lvl5pPr marL="945437" indent="-158733"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5pPr>
      <a:lvl6pPr marL="1346448" indent="-158733"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6pPr>
      <a:lvl7pPr marL="1747458" indent="-158733"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7pPr>
      <a:lvl8pPr marL="2148468" indent="-158733"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8pPr>
      <a:lvl9pPr marL="2549478" indent="-158733" algn="l" defTabSz="401010" rtl="0" eaLnBrk="1" fontAlgn="base" hangingPunct="1">
        <a:spcBef>
          <a:spcPct val="75000"/>
        </a:spcBef>
        <a:spcAft>
          <a:spcPct val="0"/>
        </a:spcAft>
        <a:buSzPct val="52000"/>
        <a:buFont typeface="Wingdings" pitchFamily="2" charset="2"/>
        <a:buChar char="n"/>
        <a:defRPr sz="1754">
          <a:solidFill>
            <a:srgbClr val="000000"/>
          </a:solidFill>
          <a:latin typeface="+mn-lt"/>
        </a:defRPr>
      </a:lvl9pPr>
    </p:bodyStyle>
    <p:otherStyle>
      <a:defPPr>
        <a:defRPr lang="sr-Latn-R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29AA85A-560B-461D-80F6-DF30E7B248A6}"/>
              </a:ext>
            </a:extLst>
          </p:cNvPr>
          <p:cNvGraphicFramePr>
            <a:graphicFrameLocks noChangeAspect="1"/>
          </p:cNvGraphicFramePr>
          <p:nvPr>
            <p:custDataLst>
              <p:tags r:id="rId26"/>
            </p:custDataLst>
            <p:extLst>
              <p:ext uri="{D42A27DB-BD31-4B8C-83A1-F6EECF244321}">
                <p14:modId xmlns:p14="http://schemas.microsoft.com/office/powerpoint/2010/main" val="247471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51" imgH="351" progId="TCLayout.ActiveDocument.1">
                  <p:embed/>
                </p:oleObj>
              </mc:Choice>
              <mc:Fallback>
                <p:oleObj name="think-cell Slide" r:id="rId30" imgW="351" imgH="351" progId="TCLayout.ActiveDocument.1">
                  <p:embed/>
                  <p:pic>
                    <p:nvPicPr>
                      <p:cNvPr id="9" name="Object 8" hidden="1">
                        <a:extLst>
                          <a:ext uri="{FF2B5EF4-FFF2-40B4-BE49-F238E27FC236}">
                            <a16:creationId xmlns:a16="http://schemas.microsoft.com/office/drawing/2014/main" id="{329AA85A-560B-461D-80F6-DF30E7B248A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B9A1497-200A-47FB-9661-53E6665EEB63}"/>
              </a:ext>
            </a:extLst>
          </p:cNvPr>
          <p:cNvSpPr/>
          <p:nvPr>
            <p:custDataLst>
              <p:tags r:id="rId27"/>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7" name="Rechteck 165">
            <a:extLst>
              <a:ext uri="{FF2B5EF4-FFF2-40B4-BE49-F238E27FC236}">
                <a16:creationId xmlns:a16="http://schemas.microsoft.com/office/drawing/2014/main" id="{E4BB2C31-7446-43F0-BD7A-95112B729885}"/>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 name="Title Placeholder 1">
            <a:extLst>
              <a:ext uri="{FF2B5EF4-FFF2-40B4-BE49-F238E27FC236}">
                <a16:creationId xmlns:a16="http://schemas.microsoft.com/office/drawing/2014/main" id="{07E842D7-B92D-4340-BA79-8058034694D2}"/>
              </a:ext>
            </a:extLst>
          </p:cNvPr>
          <p:cNvSpPr>
            <a:spLocks noGrp="1"/>
          </p:cNvSpPr>
          <p:nvPr>
            <p:ph type="title"/>
          </p:nvPr>
        </p:nvSpPr>
        <p:spPr bwMode="gray">
          <a:xfrm>
            <a:off x="226219" y="471294"/>
            <a:ext cx="8667750" cy="388536"/>
          </a:xfrm>
          <a:prstGeom prst="rect">
            <a:avLst/>
          </a:prstGeom>
        </p:spPr>
        <p:txBody>
          <a:bodyPr vert="horz" lIns="0" tIns="0" rIns="0" bIns="0" rtlCol="0" anchor="b" anchorCtr="0">
            <a:no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43C4378D-0771-4208-8A8C-AC6EC1CFFE62}"/>
              </a:ext>
            </a:extLst>
          </p:cNvPr>
          <p:cNvSpPr>
            <a:spLocks noGrp="1"/>
          </p:cNvSpPr>
          <p:nvPr>
            <p:ph type="body" idx="1"/>
          </p:nvPr>
        </p:nvSpPr>
        <p:spPr bwMode="gray">
          <a:xfrm>
            <a:off x="233364" y="1345224"/>
            <a:ext cx="10206831" cy="557068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AF647ED5-28C2-4472-895B-18592FFF5288}"/>
              </a:ext>
            </a:extLst>
          </p:cNvPr>
          <p:cNvSpPr>
            <a:spLocks noGrp="1"/>
          </p:cNvSpPr>
          <p:nvPr>
            <p:ph type="dt" sz="half" idx="2"/>
          </p:nvPr>
        </p:nvSpPr>
        <p:spPr bwMode="gray">
          <a:xfrm>
            <a:off x="471488" y="7603724"/>
            <a:ext cx="618330" cy="211779"/>
          </a:xfrm>
          <a:prstGeom prst="rect">
            <a:avLst/>
          </a:prstGeom>
        </p:spPr>
        <p:txBody>
          <a:bodyPr vert="horz" lIns="0" tIns="0" rIns="0" bIns="0" rtlCol="0" anchor="ctr"/>
          <a:lstStyle>
            <a:lvl1pPr algn="ctr">
              <a:defRPr sz="716">
                <a:noFill/>
              </a:defRPr>
            </a:lvl1pPr>
            <a:lvl2pPr marL="0" algn="ctr">
              <a:defRPr sz="716">
                <a:noFill/>
              </a:defRPr>
            </a:lvl2pPr>
            <a:lvl3pPr marL="0" algn="ctr">
              <a:defRPr sz="716">
                <a:noFill/>
              </a:defRPr>
            </a:lvl3pPr>
            <a:lvl4pPr marL="0" algn="ctr">
              <a:defRPr sz="716">
                <a:noFill/>
              </a:defRPr>
            </a:lvl4pPr>
            <a:lvl5pPr marL="0" algn="ctr">
              <a:defRPr sz="716">
                <a:noFill/>
              </a:defRPr>
            </a:lvl5pPr>
            <a:lvl6pPr marL="0" algn="ctr">
              <a:defRPr sz="716">
                <a:noFill/>
              </a:defRPr>
            </a:lvl6pPr>
            <a:lvl7pPr marL="0" algn="ctr">
              <a:defRPr sz="716">
                <a:noFill/>
              </a:defRPr>
            </a:lvl7pPr>
            <a:lvl8pPr marL="0" algn="ctr">
              <a:defRPr sz="716">
                <a:noFill/>
              </a:defRPr>
            </a:lvl8pPr>
            <a:lvl9pPr marL="0" algn="ctr">
              <a:defRPr sz="716">
                <a:noFill/>
              </a:defRPr>
            </a:lvl9pPr>
          </a:lstStyle>
          <a:p>
            <a:fld id="{19E96240-EF44-4B98-A81D-8719F7B978B7}" type="datetimeFigureOut">
              <a:rPr lang="en-GB" smtClean="0"/>
              <a:t>05/08/2022</a:t>
            </a:fld>
            <a:endParaRPr lang="en-GB"/>
          </a:p>
        </p:txBody>
      </p:sp>
      <p:sp>
        <p:nvSpPr>
          <p:cNvPr id="5" name="Footer Placeholder 4">
            <a:extLst>
              <a:ext uri="{FF2B5EF4-FFF2-40B4-BE49-F238E27FC236}">
                <a16:creationId xmlns:a16="http://schemas.microsoft.com/office/drawing/2014/main" id="{62310618-F101-439C-83CE-9BE79B88619F}"/>
              </a:ext>
            </a:extLst>
          </p:cNvPr>
          <p:cNvSpPr>
            <a:spLocks noGrp="1"/>
          </p:cNvSpPr>
          <p:nvPr>
            <p:ph type="ftr" sz="quarter" idx="3"/>
          </p:nvPr>
        </p:nvSpPr>
        <p:spPr bwMode="gray">
          <a:xfrm>
            <a:off x="240505" y="7203703"/>
            <a:ext cx="9765507" cy="211779"/>
          </a:xfrm>
          <a:prstGeom prst="rect">
            <a:avLst/>
          </a:prstGeom>
        </p:spPr>
        <p:txBody>
          <a:bodyPr vert="horz" lIns="0" tIns="0" rIns="0" bIns="0" rtlCol="0" anchor="t" anchorCtr="0"/>
          <a:lstStyle>
            <a:lvl1pPr algn="l">
              <a:defRPr sz="796">
                <a:solidFill>
                  <a:schemeClr val="accent3"/>
                </a:solidFill>
              </a:defRPr>
            </a:lvl1pPr>
            <a:lvl2pPr marL="0" algn="l">
              <a:defRPr sz="796">
                <a:solidFill>
                  <a:schemeClr val="accent3"/>
                </a:solidFill>
              </a:defRPr>
            </a:lvl2pPr>
            <a:lvl3pPr marL="0" algn="l">
              <a:defRPr sz="796">
                <a:solidFill>
                  <a:schemeClr val="accent3"/>
                </a:solidFill>
              </a:defRPr>
            </a:lvl3pPr>
            <a:lvl4pPr marL="0">
              <a:defRPr sz="796">
                <a:solidFill>
                  <a:schemeClr val="accent3"/>
                </a:solidFill>
              </a:defRPr>
            </a:lvl4pPr>
            <a:lvl5pPr marL="0">
              <a:defRPr sz="796">
                <a:solidFill>
                  <a:schemeClr val="accent3"/>
                </a:solidFill>
              </a:defRPr>
            </a:lvl5pPr>
            <a:lvl6pPr marL="0">
              <a:defRPr sz="796">
                <a:solidFill>
                  <a:schemeClr val="accent3"/>
                </a:solidFill>
              </a:defRPr>
            </a:lvl6pPr>
            <a:lvl7pPr marL="0">
              <a:defRPr sz="796">
                <a:solidFill>
                  <a:schemeClr val="accent3"/>
                </a:solidFill>
              </a:defRPr>
            </a:lvl7pPr>
            <a:lvl8pPr marL="0">
              <a:defRPr sz="796">
                <a:solidFill>
                  <a:schemeClr val="accent3"/>
                </a:solidFill>
              </a:defRPr>
            </a:lvl8pPr>
            <a:lvl9pPr marL="0">
              <a:defRPr sz="796">
                <a:solidFill>
                  <a:schemeClr val="accent3"/>
                </a:solidFill>
              </a:defRPr>
            </a:lvl9pPr>
          </a:lstStyle>
          <a:p>
            <a:endParaRPr lang="en-GB"/>
          </a:p>
        </p:txBody>
      </p:sp>
      <p:cxnSp>
        <p:nvCxnSpPr>
          <p:cNvPr id="14" name="Gerader Verbinder 3">
            <a:extLst>
              <a:ext uri="{FF2B5EF4-FFF2-40B4-BE49-F238E27FC236}">
                <a16:creationId xmlns:a16="http://schemas.microsoft.com/office/drawing/2014/main" id="{3F8290B7-9E7A-4ECB-A6D2-3469817EFEF2}"/>
              </a:ext>
            </a:extLst>
          </p:cNvPr>
          <p:cNvCxnSpPr>
            <a:cxnSpLocks/>
          </p:cNvCxnSpPr>
          <p:nvPr/>
        </p:nvCxnSpPr>
        <p:spPr bwMode="gray">
          <a:xfrm>
            <a:off x="250825" y="101332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24F7F19A-7B9E-47AF-BAA7-60CEF96099BE}"/>
              </a:ext>
            </a:extLst>
          </p:cNvPr>
          <p:cNvSpPr>
            <a:spLocks noGrp="1"/>
          </p:cNvSpPr>
          <p:nvPr>
            <p:ph type="sldNum" sz="quarter" idx="4"/>
          </p:nvPr>
        </p:nvSpPr>
        <p:spPr bwMode="gray">
          <a:xfrm>
            <a:off x="10235411" y="7203391"/>
            <a:ext cx="207165" cy="212400"/>
          </a:xfrm>
          <a:prstGeom prst="rect">
            <a:avLst/>
          </a:prstGeom>
        </p:spPr>
        <p:txBody>
          <a:bodyPr vert="horz" lIns="0" tIns="0" rIns="0" bIns="0" rtlCol="0" anchor="t" anchorCtr="0"/>
          <a:lstStyle>
            <a:lvl1pPr algn="r">
              <a:defRPr sz="796">
                <a:solidFill>
                  <a:schemeClr val="tx1"/>
                </a:solidFill>
              </a:defRPr>
            </a:lvl1pPr>
            <a:lvl2pPr marL="0" algn="r">
              <a:defRPr sz="796">
                <a:solidFill>
                  <a:schemeClr val="tx1"/>
                </a:solidFill>
              </a:defRPr>
            </a:lvl2pPr>
            <a:lvl3pPr marL="0" algn="r">
              <a:defRPr sz="796">
                <a:solidFill>
                  <a:schemeClr val="tx1"/>
                </a:solidFill>
              </a:defRPr>
            </a:lvl3pPr>
            <a:lvl4pPr marL="0" algn="r">
              <a:defRPr sz="796">
                <a:solidFill>
                  <a:schemeClr val="tx1"/>
                </a:solidFill>
              </a:defRPr>
            </a:lvl4pPr>
            <a:lvl5pPr marL="0" algn="r">
              <a:defRPr sz="796">
                <a:solidFill>
                  <a:schemeClr val="tx1"/>
                </a:solidFill>
              </a:defRPr>
            </a:lvl5pPr>
            <a:lvl6pPr marL="0" algn="r">
              <a:defRPr sz="796">
                <a:solidFill>
                  <a:schemeClr val="tx1"/>
                </a:solidFill>
              </a:defRPr>
            </a:lvl6pPr>
            <a:lvl7pPr marL="0" algn="r">
              <a:defRPr sz="796">
                <a:solidFill>
                  <a:schemeClr val="tx1"/>
                </a:solidFill>
              </a:defRPr>
            </a:lvl7pPr>
            <a:lvl8pPr marL="0" algn="r">
              <a:defRPr sz="796">
                <a:solidFill>
                  <a:schemeClr val="tx1"/>
                </a:solidFill>
              </a:defRPr>
            </a:lvl8pPr>
            <a:lvl9pPr marL="0" algn="r">
              <a:defRPr sz="796">
                <a:solidFill>
                  <a:schemeClr val="tx1"/>
                </a:solidFill>
              </a:defRPr>
            </a:lvl9pPr>
          </a:lstStyle>
          <a:p>
            <a:fld id="{FFD39883-4978-4A06-916A-3353A65271F0}" type="slidenum">
              <a:rPr lang="en-GB" smtClean="0"/>
              <a:t>‹#›</a:t>
            </a:fld>
            <a:endParaRPr lang="en-GB"/>
          </a:p>
        </p:txBody>
      </p:sp>
      <p:cxnSp>
        <p:nvCxnSpPr>
          <p:cNvPr id="12" name="Gerader Verbinder 3">
            <a:extLst>
              <a:ext uri="{FF2B5EF4-FFF2-40B4-BE49-F238E27FC236}">
                <a16:creationId xmlns:a16="http://schemas.microsoft.com/office/drawing/2014/main" id="{50C3DD12-E59B-4FB1-8D53-2402F04E5C09}"/>
              </a:ext>
            </a:extLst>
          </p:cNvPr>
          <p:cNvCxnSpPr>
            <a:cxnSpLocks/>
          </p:cNvCxnSpPr>
          <p:nvPr/>
        </p:nvCxnSpPr>
        <p:spPr bwMode="gray">
          <a:xfrm>
            <a:off x="250825" y="7104169"/>
            <a:ext cx="1019175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Grafik 61">
            <a:extLst>
              <a:ext uri="{FF2B5EF4-FFF2-40B4-BE49-F238E27FC236}">
                <a16:creationId xmlns:a16="http://schemas.microsoft.com/office/drawing/2014/main" id="{70E1E5BA-9E0E-4D9A-ACF7-CE1523D6A600}"/>
              </a:ext>
            </a:extLst>
          </p:cNvPr>
          <p:cNvPicPr>
            <a:picLocks noChangeAspect="1"/>
          </p:cNvPicPr>
          <p:nvPr/>
        </p:nvPicPr>
        <p:blipFill>
          <a:blip r:embed="rId32"/>
          <a:srcRect/>
          <a:stretch/>
        </p:blipFill>
        <p:spPr bwMode="gray">
          <a:xfrm>
            <a:off x="9115794" y="453056"/>
            <a:ext cx="1326780" cy="358699"/>
          </a:xfrm>
          <a:prstGeom prst="rect">
            <a:avLst/>
          </a:prstGeom>
        </p:spPr>
      </p:pic>
      <p:graphicFrame>
        <p:nvGraphicFramePr>
          <p:cNvPr id="13" name="Object 12" hidden="1">
            <a:extLst>
              <a:ext uri="{FF2B5EF4-FFF2-40B4-BE49-F238E27FC236}">
                <a16:creationId xmlns:a16="http://schemas.microsoft.com/office/drawing/2014/main" id="{5F046F61-412A-4F4E-8273-A4C2A74412E8}"/>
              </a:ext>
            </a:extLst>
          </p:cNvPr>
          <p:cNvGraphicFramePr>
            <a:graphicFrameLocks noChangeAspect="1"/>
          </p:cNvGraphicFramePr>
          <p:nvPr>
            <p:custDataLst>
              <p:tags r:id="rId28"/>
            </p:custDataLst>
            <p:extLst>
              <p:ext uri="{D42A27DB-BD31-4B8C-83A1-F6EECF244321}">
                <p14:modId xmlns:p14="http://schemas.microsoft.com/office/powerpoint/2010/main" val="2348777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51" imgH="351" progId="TCLayout.ActiveDocument.1">
                  <p:embed/>
                </p:oleObj>
              </mc:Choice>
              <mc:Fallback>
                <p:oleObj name="think-cell Slide" r:id="rId33" imgW="351" imgH="351" progId="TCLayout.ActiveDocument.1">
                  <p:embed/>
                  <p:pic>
                    <p:nvPicPr>
                      <p:cNvPr id="13" name="Object 12" hidden="1">
                        <a:extLst>
                          <a:ext uri="{FF2B5EF4-FFF2-40B4-BE49-F238E27FC236}">
                            <a16:creationId xmlns:a16="http://schemas.microsoft.com/office/drawing/2014/main" id="{5F046F61-412A-4F4E-8273-A4C2A74412E8}"/>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5102BC-A9E7-4F31-9A81-D673311718A8}"/>
              </a:ext>
            </a:extLst>
          </p:cNvPr>
          <p:cNvSpPr/>
          <p:nvPr>
            <p:custDataLst>
              <p:tags r:id="rId29"/>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3497707394"/>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 id="2147484217" r:id="rId19"/>
    <p:sldLayoutId id="2147484218" r:id="rId20"/>
    <p:sldLayoutId id="2147484219" r:id="rId21"/>
    <p:sldLayoutId id="2147484220" r:id="rId22"/>
    <p:sldLayoutId id="2147484221" r:id="rId23"/>
    <p:sldLayoutId id="2147484222" r:id="rId24"/>
  </p:sldLayoutIdLst>
  <p:txStyles>
    <p:titleStyle>
      <a:lvl1pPr algn="l" defTabSz="638031" rtl="0" eaLnBrk="1" latinLnBrk="0" hangingPunct="1">
        <a:lnSpc>
          <a:spcPct val="90000"/>
        </a:lnSpc>
        <a:spcBef>
          <a:spcPct val="0"/>
        </a:spcBef>
        <a:buNone/>
        <a:defRPr sz="1909" b="0" kern="1200" cap="none" baseline="0">
          <a:solidFill>
            <a:schemeClr val="tx1"/>
          </a:solidFill>
          <a:latin typeface="+mj-lt"/>
          <a:ea typeface="+mj-ea"/>
          <a:cs typeface="+mj-cs"/>
        </a:defRPr>
      </a:lvl1pPr>
    </p:titleStyle>
    <p:bodyStyle>
      <a:lvl1pPr marL="0" indent="0" algn="l" defTabSz="638031" rtl="0" eaLnBrk="1" latinLnBrk="0" hangingPunct="1">
        <a:lnSpc>
          <a:spcPct val="120000"/>
        </a:lnSpc>
        <a:spcBef>
          <a:spcPts val="0"/>
        </a:spcBef>
        <a:spcAft>
          <a:spcPts val="910"/>
        </a:spcAft>
        <a:buFont typeface="Symbol" panose="05050102010706020507" pitchFamily="18" charset="2"/>
        <a:buNone/>
        <a:defRPr sz="1273" b="0" kern="1200">
          <a:solidFill>
            <a:schemeClr val="tx1"/>
          </a:solidFill>
          <a:latin typeface="Amalia Medium" panose="020B0604020203020204" pitchFamily="34" charset="0"/>
          <a:ea typeface="+mn-ea"/>
          <a:cs typeface="+mn-cs"/>
        </a:defRPr>
      </a:lvl1pPr>
      <a:lvl2pPr marL="0" indent="0" algn="l" defTabSz="638031" rtl="0" eaLnBrk="1" latinLnBrk="0" hangingPunct="1">
        <a:lnSpc>
          <a:spcPct val="120000"/>
        </a:lnSpc>
        <a:spcBef>
          <a:spcPts val="0"/>
        </a:spcBef>
        <a:spcAft>
          <a:spcPts val="910"/>
        </a:spcAft>
        <a:buFont typeface="Symbol" panose="05050102010706020507" pitchFamily="18" charset="2"/>
        <a:buNone/>
        <a:defRPr sz="1273" kern="1200">
          <a:solidFill>
            <a:schemeClr val="tx1"/>
          </a:solidFill>
          <a:latin typeface="Amalia Light" panose="020B0404020203020204" pitchFamily="34" charset="0"/>
          <a:ea typeface="+mn-ea"/>
          <a:cs typeface="+mn-cs"/>
        </a:defRPr>
      </a:lvl2pPr>
      <a:lvl3pPr marL="143195" indent="-143195" algn="l" defTabSz="638031" rtl="0" eaLnBrk="1" latinLnBrk="0" hangingPunct="1">
        <a:lnSpc>
          <a:spcPct val="120000"/>
        </a:lnSpc>
        <a:spcBef>
          <a:spcPts val="0"/>
        </a:spcBef>
        <a:spcAft>
          <a:spcPts val="910"/>
        </a:spcAft>
        <a:buClr>
          <a:schemeClr val="accent2"/>
        </a:buClr>
        <a:buFont typeface="Wingdings" panose="05000000000000000000" pitchFamily="2" charset="2"/>
        <a:buChar char="§"/>
        <a:defRPr sz="1273" kern="1200">
          <a:solidFill>
            <a:schemeClr val="tx1"/>
          </a:solidFill>
          <a:latin typeface="Amalia Light" panose="020B0404020203020204" pitchFamily="34" charset="0"/>
          <a:ea typeface="+mn-ea"/>
          <a:cs typeface="+mn-cs"/>
        </a:defRPr>
      </a:lvl3pPr>
      <a:lvl4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4pPr>
      <a:lvl5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5pPr>
      <a:lvl6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6pPr>
      <a:lvl7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7pPr>
      <a:lvl8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8pPr>
      <a:lvl9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9pPr>
    </p:bodyStyle>
    <p:otherStyle>
      <a:defPPr>
        <a:defRPr lang="en-US"/>
      </a:defPPr>
      <a:lvl1pPr marL="0" algn="l" defTabSz="638031" rtl="0" eaLnBrk="1" latinLnBrk="0" hangingPunct="1">
        <a:defRPr sz="1256" kern="1200">
          <a:solidFill>
            <a:schemeClr val="tx1"/>
          </a:solidFill>
          <a:latin typeface="+mn-lt"/>
          <a:ea typeface="+mn-ea"/>
          <a:cs typeface="+mn-cs"/>
        </a:defRPr>
      </a:lvl1pPr>
      <a:lvl2pPr marL="319015" algn="l" defTabSz="638031" rtl="0" eaLnBrk="1" latinLnBrk="0" hangingPunct="1">
        <a:defRPr sz="1256" kern="1200">
          <a:solidFill>
            <a:schemeClr val="tx1"/>
          </a:solidFill>
          <a:latin typeface="+mn-lt"/>
          <a:ea typeface="+mn-ea"/>
          <a:cs typeface="+mn-cs"/>
        </a:defRPr>
      </a:lvl2pPr>
      <a:lvl3pPr marL="638031" algn="l" defTabSz="638031" rtl="0" eaLnBrk="1" latinLnBrk="0" hangingPunct="1">
        <a:defRPr sz="1256" kern="1200">
          <a:solidFill>
            <a:schemeClr val="tx1"/>
          </a:solidFill>
          <a:latin typeface="+mn-lt"/>
          <a:ea typeface="+mn-ea"/>
          <a:cs typeface="+mn-cs"/>
        </a:defRPr>
      </a:lvl3pPr>
      <a:lvl4pPr marL="957046" algn="l" defTabSz="638031" rtl="0" eaLnBrk="1" latinLnBrk="0" hangingPunct="1">
        <a:defRPr sz="1256" kern="1200">
          <a:solidFill>
            <a:schemeClr val="tx1"/>
          </a:solidFill>
          <a:latin typeface="+mn-lt"/>
          <a:ea typeface="+mn-ea"/>
          <a:cs typeface="+mn-cs"/>
        </a:defRPr>
      </a:lvl4pPr>
      <a:lvl5pPr marL="1276061" algn="l" defTabSz="638031" rtl="0" eaLnBrk="1" latinLnBrk="0" hangingPunct="1">
        <a:defRPr sz="1256" kern="1200">
          <a:solidFill>
            <a:schemeClr val="tx1"/>
          </a:solidFill>
          <a:latin typeface="+mn-lt"/>
          <a:ea typeface="+mn-ea"/>
          <a:cs typeface="+mn-cs"/>
        </a:defRPr>
      </a:lvl5pPr>
      <a:lvl6pPr marL="1595077" algn="l" defTabSz="638031" rtl="0" eaLnBrk="1" latinLnBrk="0" hangingPunct="1">
        <a:defRPr sz="1256" kern="1200">
          <a:solidFill>
            <a:schemeClr val="tx1"/>
          </a:solidFill>
          <a:latin typeface="+mn-lt"/>
          <a:ea typeface="+mn-ea"/>
          <a:cs typeface="+mn-cs"/>
        </a:defRPr>
      </a:lvl6pPr>
      <a:lvl7pPr marL="1914093" algn="l" defTabSz="638031" rtl="0" eaLnBrk="1" latinLnBrk="0" hangingPunct="1">
        <a:defRPr sz="1256" kern="1200">
          <a:solidFill>
            <a:schemeClr val="tx1"/>
          </a:solidFill>
          <a:latin typeface="+mn-lt"/>
          <a:ea typeface="+mn-ea"/>
          <a:cs typeface="+mn-cs"/>
        </a:defRPr>
      </a:lvl7pPr>
      <a:lvl8pPr marL="2233108" algn="l" defTabSz="638031" rtl="0" eaLnBrk="1" latinLnBrk="0" hangingPunct="1">
        <a:defRPr sz="1256" kern="1200">
          <a:solidFill>
            <a:schemeClr val="tx1"/>
          </a:solidFill>
          <a:latin typeface="+mn-lt"/>
          <a:ea typeface="+mn-ea"/>
          <a:cs typeface="+mn-cs"/>
        </a:defRPr>
      </a:lvl8pPr>
      <a:lvl9pPr marL="2552123" algn="l" defTabSz="638031" rtl="0" eaLnBrk="1" latinLnBrk="0" hangingPunct="1">
        <a:defRPr sz="1256" kern="1200">
          <a:solidFill>
            <a:schemeClr val="tx1"/>
          </a:solidFill>
          <a:latin typeface="+mn-lt"/>
          <a:ea typeface="+mn-ea"/>
          <a:cs typeface="+mn-cs"/>
        </a:defRPr>
      </a:lvl9pPr>
    </p:otherStyle>
  </p:txStyles>
  <p:extLst>
    <p:ext uri="{27BBF7A9-308A-43DC-89C8-2F10F3537804}">
      <p15:sldGuideLst xmlns:p15="http://schemas.microsoft.com/office/powerpoint/2012/main">
        <p15:guide id="131" pos="3368">
          <p15:clr>
            <a:srgbClr val="F26B43"/>
          </p15:clr>
        </p15:guide>
        <p15:guide id="132" orient="horz" pos="2381">
          <p15:clr>
            <a:srgbClr val="F26B43"/>
          </p15:clr>
        </p15:guide>
        <p15:guide id="133" pos="318">
          <p15:clr>
            <a:srgbClr val="F26B43"/>
          </p15:clr>
        </p15:guide>
        <p15:guide id="134" pos="6419">
          <p15:clr>
            <a:srgbClr val="F26B43"/>
          </p15:clr>
        </p15:guide>
        <p15:guide id="135" pos="3527">
          <p15:clr>
            <a:srgbClr val="F26B43"/>
          </p15:clr>
        </p15:guide>
        <p15:guide id="136" pos="3209">
          <p15:clr>
            <a:srgbClr val="F26B43"/>
          </p15:clr>
        </p15:guide>
        <p15:guide id="137" orient="horz" pos="4358">
          <p15:clr>
            <a:srgbClr val="F26B43"/>
          </p15:clr>
        </p15:guide>
        <p15:guide id="138" orient="horz" pos="893">
          <p15:clr>
            <a:srgbClr val="F26B43"/>
          </p15:clr>
        </p15:guide>
        <p15:guide id="139" pos="158">
          <p15:clr>
            <a:srgbClr val="F26B43"/>
          </p15:clr>
        </p15:guide>
        <p15:guide id="140" pos="657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29AA85A-560B-461D-80F6-DF30E7B248A6}"/>
              </a:ext>
            </a:extLst>
          </p:cNvPr>
          <p:cNvGraphicFramePr>
            <a:graphicFrameLocks noChangeAspect="1"/>
          </p:cNvGraphicFramePr>
          <p:nvPr>
            <p:custDataLst>
              <p:tags r:id="rId25"/>
            </p:custDataLst>
            <p:extLst>
              <p:ext uri="{D42A27DB-BD31-4B8C-83A1-F6EECF244321}">
                <p14:modId xmlns:p14="http://schemas.microsoft.com/office/powerpoint/2010/main" val="247471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51" imgH="351" progId="TCLayout.ActiveDocument.1">
                  <p:embed/>
                </p:oleObj>
              </mc:Choice>
              <mc:Fallback>
                <p:oleObj name="think-cell Slide" r:id="rId29" imgW="351" imgH="351" progId="TCLayout.ActiveDocument.1">
                  <p:embed/>
                  <p:pic>
                    <p:nvPicPr>
                      <p:cNvPr id="9" name="Object 8" hidden="1">
                        <a:extLst>
                          <a:ext uri="{FF2B5EF4-FFF2-40B4-BE49-F238E27FC236}">
                            <a16:creationId xmlns:a16="http://schemas.microsoft.com/office/drawing/2014/main" id="{329AA85A-560B-461D-80F6-DF30E7B248A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B9A1497-200A-47FB-9661-53E6665EEB63}"/>
              </a:ext>
            </a:extLst>
          </p:cNvPr>
          <p:cNvSpPr/>
          <p:nvPr>
            <p:custDataLst>
              <p:tags r:id="rId26"/>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7" name="Rechteck 165">
            <a:extLst>
              <a:ext uri="{FF2B5EF4-FFF2-40B4-BE49-F238E27FC236}">
                <a16:creationId xmlns:a16="http://schemas.microsoft.com/office/drawing/2014/main" id="{E4BB2C31-7446-43F0-BD7A-95112B729885}"/>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86"/>
          </a:p>
        </p:txBody>
      </p:sp>
      <p:sp>
        <p:nvSpPr>
          <p:cNvPr id="2" name="Title Placeholder 1">
            <a:extLst>
              <a:ext uri="{FF2B5EF4-FFF2-40B4-BE49-F238E27FC236}">
                <a16:creationId xmlns:a16="http://schemas.microsoft.com/office/drawing/2014/main" id="{07E842D7-B92D-4340-BA79-8058034694D2}"/>
              </a:ext>
            </a:extLst>
          </p:cNvPr>
          <p:cNvSpPr>
            <a:spLocks noGrp="1"/>
          </p:cNvSpPr>
          <p:nvPr>
            <p:ph type="title"/>
          </p:nvPr>
        </p:nvSpPr>
        <p:spPr bwMode="gray">
          <a:xfrm>
            <a:off x="226219" y="471294"/>
            <a:ext cx="8667750" cy="388536"/>
          </a:xfrm>
          <a:prstGeom prst="rect">
            <a:avLst/>
          </a:prstGeom>
        </p:spPr>
        <p:txBody>
          <a:bodyPr vert="horz" lIns="0" tIns="0" rIns="0" bIns="0" rtlCol="0" anchor="b" anchorCtr="0">
            <a:no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43C4378D-0771-4208-8A8C-AC6EC1CFFE62}"/>
              </a:ext>
            </a:extLst>
          </p:cNvPr>
          <p:cNvSpPr>
            <a:spLocks noGrp="1"/>
          </p:cNvSpPr>
          <p:nvPr>
            <p:ph type="body" idx="1"/>
          </p:nvPr>
        </p:nvSpPr>
        <p:spPr bwMode="gray">
          <a:xfrm>
            <a:off x="233363" y="1345224"/>
            <a:ext cx="10206831" cy="557068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AF647ED5-28C2-4472-895B-18592FFF5288}"/>
              </a:ext>
            </a:extLst>
          </p:cNvPr>
          <p:cNvSpPr>
            <a:spLocks noGrp="1"/>
          </p:cNvSpPr>
          <p:nvPr>
            <p:ph type="dt" sz="half" idx="2"/>
          </p:nvPr>
        </p:nvSpPr>
        <p:spPr bwMode="gray">
          <a:xfrm>
            <a:off x="471488" y="7603725"/>
            <a:ext cx="618330" cy="211779"/>
          </a:xfrm>
          <a:prstGeom prst="rect">
            <a:avLst/>
          </a:prstGeom>
        </p:spPr>
        <p:txBody>
          <a:bodyPr vert="horz" lIns="0" tIns="0" rIns="0" bIns="0" rtlCol="0" anchor="ctr"/>
          <a:lstStyle>
            <a:lvl1pPr algn="ctr">
              <a:defRPr sz="716">
                <a:noFill/>
              </a:defRPr>
            </a:lvl1pPr>
            <a:lvl2pPr marL="0" algn="ctr">
              <a:defRPr sz="716">
                <a:noFill/>
              </a:defRPr>
            </a:lvl2pPr>
            <a:lvl3pPr marL="0" algn="ctr">
              <a:defRPr sz="716">
                <a:noFill/>
              </a:defRPr>
            </a:lvl3pPr>
            <a:lvl4pPr marL="0" algn="ctr">
              <a:defRPr sz="716">
                <a:noFill/>
              </a:defRPr>
            </a:lvl4pPr>
            <a:lvl5pPr marL="0" algn="ctr">
              <a:defRPr sz="716">
                <a:noFill/>
              </a:defRPr>
            </a:lvl5pPr>
            <a:lvl6pPr marL="0" algn="ctr">
              <a:defRPr sz="716">
                <a:noFill/>
              </a:defRPr>
            </a:lvl6pPr>
            <a:lvl7pPr marL="0" algn="ctr">
              <a:defRPr sz="716">
                <a:noFill/>
              </a:defRPr>
            </a:lvl7pPr>
            <a:lvl8pPr marL="0" algn="ctr">
              <a:defRPr sz="716">
                <a:noFill/>
              </a:defRPr>
            </a:lvl8pPr>
            <a:lvl9pPr marL="0" algn="ctr">
              <a:defRPr sz="716">
                <a:noFill/>
              </a:defRPr>
            </a:lvl9pPr>
          </a:lstStyle>
          <a:p>
            <a:fld id="{989EC60C-C8CD-4D4A-AB52-D2010CCA3737}" type="datetime1">
              <a:rPr lang="en-US" smtClean="0"/>
              <a:t>8/5/2022</a:t>
            </a:fld>
            <a:endParaRPr lang="en-US"/>
          </a:p>
        </p:txBody>
      </p:sp>
      <p:sp>
        <p:nvSpPr>
          <p:cNvPr id="5" name="Footer Placeholder 4">
            <a:extLst>
              <a:ext uri="{FF2B5EF4-FFF2-40B4-BE49-F238E27FC236}">
                <a16:creationId xmlns:a16="http://schemas.microsoft.com/office/drawing/2014/main" id="{62310618-F101-439C-83CE-9BE79B88619F}"/>
              </a:ext>
            </a:extLst>
          </p:cNvPr>
          <p:cNvSpPr>
            <a:spLocks noGrp="1"/>
          </p:cNvSpPr>
          <p:nvPr>
            <p:ph type="ftr" sz="quarter" idx="3"/>
          </p:nvPr>
        </p:nvSpPr>
        <p:spPr bwMode="gray">
          <a:xfrm>
            <a:off x="240506" y="7203703"/>
            <a:ext cx="9765507" cy="211779"/>
          </a:xfrm>
          <a:prstGeom prst="rect">
            <a:avLst/>
          </a:prstGeom>
        </p:spPr>
        <p:txBody>
          <a:bodyPr vert="horz" lIns="0" tIns="0" rIns="0" bIns="0" rtlCol="0" anchor="t" anchorCtr="0"/>
          <a:lstStyle>
            <a:lvl1pPr algn="l">
              <a:defRPr sz="795">
                <a:solidFill>
                  <a:schemeClr val="accent3"/>
                </a:solidFill>
              </a:defRPr>
            </a:lvl1pPr>
            <a:lvl2pPr marL="0" algn="l">
              <a:defRPr sz="795">
                <a:solidFill>
                  <a:schemeClr val="accent3"/>
                </a:solidFill>
              </a:defRPr>
            </a:lvl2pPr>
            <a:lvl3pPr marL="0" algn="l">
              <a:defRPr sz="795">
                <a:solidFill>
                  <a:schemeClr val="accent3"/>
                </a:solidFill>
              </a:defRPr>
            </a:lvl3pPr>
            <a:lvl4pPr marL="0">
              <a:defRPr sz="795">
                <a:solidFill>
                  <a:schemeClr val="accent3"/>
                </a:solidFill>
              </a:defRPr>
            </a:lvl4pPr>
            <a:lvl5pPr marL="0">
              <a:defRPr sz="795">
                <a:solidFill>
                  <a:schemeClr val="accent3"/>
                </a:solidFill>
              </a:defRPr>
            </a:lvl5pPr>
            <a:lvl6pPr marL="0">
              <a:defRPr sz="795">
                <a:solidFill>
                  <a:schemeClr val="accent3"/>
                </a:solidFill>
              </a:defRPr>
            </a:lvl6pPr>
            <a:lvl7pPr marL="0">
              <a:defRPr sz="795">
                <a:solidFill>
                  <a:schemeClr val="accent3"/>
                </a:solidFill>
              </a:defRPr>
            </a:lvl7pPr>
            <a:lvl8pPr marL="0">
              <a:defRPr sz="795">
                <a:solidFill>
                  <a:schemeClr val="accent3"/>
                </a:solidFill>
              </a:defRPr>
            </a:lvl8pPr>
            <a:lvl9pPr marL="0">
              <a:defRPr sz="795">
                <a:solidFill>
                  <a:schemeClr val="accent3"/>
                </a:solidFill>
              </a:defRPr>
            </a:lvl9pPr>
          </a:lstStyle>
          <a:p>
            <a:r>
              <a:rPr lang="en-US"/>
              <a:t>RBI Collections (c) 2021 </a:t>
            </a:r>
          </a:p>
        </p:txBody>
      </p:sp>
      <p:cxnSp>
        <p:nvCxnSpPr>
          <p:cNvPr id="14" name="Gerader Verbinder 3">
            <a:extLst>
              <a:ext uri="{FF2B5EF4-FFF2-40B4-BE49-F238E27FC236}">
                <a16:creationId xmlns:a16="http://schemas.microsoft.com/office/drawing/2014/main" id="{3F8290B7-9E7A-4ECB-A6D2-3469817EFEF2}"/>
              </a:ext>
            </a:extLst>
          </p:cNvPr>
          <p:cNvCxnSpPr>
            <a:cxnSpLocks/>
          </p:cNvCxnSpPr>
          <p:nvPr/>
        </p:nvCxnSpPr>
        <p:spPr bwMode="gray">
          <a:xfrm>
            <a:off x="250825" y="101332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24F7F19A-7B9E-47AF-BAA7-60CEF96099BE}"/>
              </a:ext>
            </a:extLst>
          </p:cNvPr>
          <p:cNvSpPr>
            <a:spLocks noGrp="1"/>
          </p:cNvSpPr>
          <p:nvPr>
            <p:ph type="sldNum" sz="quarter" idx="4"/>
          </p:nvPr>
        </p:nvSpPr>
        <p:spPr bwMode="gray">
          <a:xfrm>
            <a:off x="10235411" y="7203391"/>
            <a:ext cx="207165" cy="212400"/>
          </a:xfrm>
          <a:prstGeom prst="rect">
            <a:avLst/>
          </a:prstGeom>
        </p:spPr>
        <p:txBody>
          <a:bodyPr vert="horz" lIns="0" tIns="0" rIns="0" bIns="0" rtlCol="0" anchor="t" anchorCtr="0"/>
          <a:lstStyle>
            <a:lvl1pPr algn="r">
              <a:defRPr sz="795">
                <a:solidFill>
                  <a:schemeClr val="tx1"/>
                </a:solidFill>
              </a:defRPr>
            </a:lvl1pPr>
            <a:lvl2pPr marL="0" algn="r">
              <a:defRPr sz="795">
                <a:solidFill>
                  <a:schemeClr val="tx1"/>
                </a:solidFill>
              </a:defRPr>
            </a:lvl2pPr>
            <a:lvl3pPr marL="0" algn="r">
              <a:defRPr sz="795">
                <a:solidFill>
                  <a:schemeClr val="tx1"/>
                </a:solidFill>
              </a:defRPr>
            </a:lvl3pPr>
            <a:lvl4pPr marL="0" algn="r">
              <a:defRPr sz="795">
                <a:solidFill>
                  <a:schemeClr val="tx1"/>
                </a:solidFill>
              </a:defRPr>
            </a:lvl4pPr>
            <a:lvl5pPr marL="0" algn="r">
              <a:defRPr sz="795">
                <a:solidFill>
                  <a:schemeClr val="tx1"/>
                </a:solidFill>
              </a:defRPr>
            </a:lvl5pPr>
            <a:lvl6pPr marL="0" algn="r">
              <a:defRPr sz="795">
                <a:solidFill>
                  <a:schemeClr val="tx1"/>
                </a:solidFill>
              </a:defRPr>
            </a:lvl6pPr>
            <a:lvl7pPr marL="0" algn="r">
              <a:defRPr sz="795">
                <a:solidFill>
                  <a:schemeClr val="tx1"/>
                </a:solidFill>
              </a:defRPr>
            </a:lvl7pPr>
            <a:lvl8pPr marL="0" algn="r">
              <a:defRPr sz="795">
                <a:solidFill>
                  <a:schemeClr val="tx1"/>
                </a:solidFill>
              </a:defRPr>
            </a:lvl8pPr>
            <a:lvl9pPr marL="0" algn="r">
              <a:defRPr sz="795">
                <a:solidFill>
                  <a:schemeClr val="tx1"/>
                </a:solidFill>
              </a:defRPr>
            </a:lvl9pPr>
          </a:lstStyle>
          <a:p>
            <a:fld id="{8531A387-8DB4-42CE-AE8B-2DF94E4392E0}" type="slidenum">
              <a:rPr lang="en-US" smtClean="0"/>
              <a:pPr/>
              <a:t>‹#›</a:t>
            </a:fld>
            <a:endParaRPr lang="en-US"/>
          </a:p>
        </p:txBody>
      </p:sp>
      <p:cxnSp>
        <p:nvCxnSpPr>
          <p:cNvPr id="12" name="Gerader Verbinder 3">
            <a:extLst>
              <a:ext uri="{FF2B5EF4-FFF2-40B4-BE49-F238E27FC236}">
                <a16:creationId xmlns:a16="http://schemas.microsoft.com/office/drawing/2014/main" id="{50C3DD12-E59B-4FB1-8D53-2402F04E5C09}"/>
              </a:ext>
            </a:extLst>
          </p:cNvPr>
          <p:cNvCxnSpPr>
            <a:cxnSpLocks/>
          </p:cNvCxnSpPr>
          <p:nvPr/>
        </p:nvCxnSpPr>
        <p:spPr bwMode="gray">
          <a:xfrm>
            <a:off x="250825" y="7104169"/>
            <a:ext cx="1019175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Grafik 61">
            <a:extLst>
              <a:ext uri="{FF2B5EF4-FFF2-40B4-BE49-F238E27FC236}">
                <a16:creationId xmlns:a16="http://schemas.microsoft.com/office/drawing/2014/main" id="{70E1E5BA-9E0E-4D9A-ACF7-CE1523D6A600}"/>
              </a:ext>
            </a:extLst>
          </p:cNvPr>
          <p:cNvPicPr>
            <a:picLocks noChangeAspect="1"/>
          </p:cNvPicPr>
          <p:nvPr/>
        </p:nvPicPr>
        <p:blipFill>
          <a:blip r:embed="rId31"/>
          <a:srcRect/>
          <a:stretch/>
        </p:blipFill>
        <p:spPr bwMode="gray">
          <a:xfrm>
            <a:off x="9115794" y="453056"/>
            <a:ext cx="1326780" cy="358699"/>
          </a:xfrm>
          <a:prstGeom prst="rect">
            <a:avLst/>
          </a:prstGeom>
        </p:spPr>
      </p:pic>
      <p:graphicFrame>
        <p:nvGraphicFramePr>
          <p:cNvPr id="13" name="Object 12" hidden="1">
            <a:extLst>
              <a:ext uri="{FF2B5EF4-FFF2-40B4-BE49-F238E27FC236}">
                <a16:creationId xmlns:a16="http://schemas.microsoft.com/office/drawing/2014/main" id="{5F046F61-412A-4F4E-8273-A4C2A74412E8}"/>
              </a:ext>
            </a:extLst>
          </p:cNvPr>
          <p:cNvGraphicFramePr>
            <a:graphicFrameLocks noChangeAspect="1"/>
          </p:cNvGraphicFramePr>
          <p:nvPr>
            <p:custDataLst>
              <p:tags r:id="rId27"/>
            </p:custDataLst>
            <p:extLst>
              <p:ext uri="{D42A27DB-BD31-4B8C-83A1-F6EECF244321}">
                <p14:modId xmlns:p14="http://schemas.microsoft.com/office/powerpoint/2010/main" val="2348777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351" imgH="351" progId="TCLayout.ActiveDocument.1">
                  <p:embed/>
                </p:oleObj>
              </mc:Choice>
              <mc:Fallback>
                <p:oleObj name="think-cell Slide" r:id="rId32" imgW="351" imgH="351" progId="TCLayout.ActiveDocument.1">
                  <p:embed/>
                  <p:pic>
                    <p:nvPicPr>
                      <p:cNvPr id="13" name="Object 12" hidden="1">
                        <a:extLst>
                          <a:ext uri="{FF2B5EF4-FFF2-40B4-BE49-F238E27FC236}">
                            <a16:creationId xmlns:a16="http://schemas.microsoft.com/office/drawing/2014/main" id="{5F046F61-412A-4F4E-8273-A4C2A74412E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5102BC-A9E7-4F31-9A81-D673311718A8}"/>
              </a:ext>
            </a:extLst>
          </p:cNvPr>
          <p:cNvSpPr/>
          <p:nvPr>
            <p:custDataLst>
              <p:tags r:id="rId28"/>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961406721"/>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 id="2147484254" r:id="rId18"/>
    <p:sldLayoutId id="2147484255" r:id="rId19"/>
    <p:sldLayoutId id="2147484256" r:id="rId20"/>
    <p:sldLayoutId id="2147484257" r:id="rId21"/>
    <p:sldLayoutId id="2147484258" r:id="rId22"/>
    <p:sldLayoutId id="2147484259" r:id="rId23"/>
  </p:sldLayoutIdLst>
  <p:txStyles>
    <p:titleStyle>
      <a:lvl1pPr algn="l" defTabSz="637958" rtl="0" eaLnBrk="1" latinLnBrk="0" hangingPunct="1">
        <a:lnSpc>
          <a:spcPct val="90000"/>
        </a:lnSpc>
        <a:spcBef>
          <a:spcPct val="0"/>
        </a:spcBef>
        <a:buNone/>
        <a:defRPr sz="1909" b="0" kern="1200" cap="none" baseline="0">
          <a:solidFill>
            <a:schemeClr val="tx1"/>
          </a:solidFill>
          <a:latin typeface="+mj-lt"/>
          <a:ea typeface="+mj-ea"/>
          <a:cs typeface="+mj-cs"/>
        </a:defRPr>
      </a:lvl1pPr>
    </p:titleStyle>
    <p:bodyStyle>
      <a:lvl1pPr marL="0" indent="0" algn="l" defTabSz="637958" rtl="0" eaLnBrk="1" latinLnBrk="0" hangingPunct="1">
        <a:lnSpc>
          <a:spcPct val="120000"/>
        </a:lnSpc>
        <a:spcBef>
          <a:spcPts val="0"/>
        </a:spcBef>
        <a:spcAft>
          <a:spcPts val="910"/>
        </a:spcAft>
        <a:buFont typeface="Symbol" panose="05050102010706020507" pitchFamily="18" charset="2"/>
        <a:buNone/>
        <a:defRPr sz="1273" b="0" kern="1200">
          <a:solidFill>
            <a:schemeClr val="tx1"/>
          </a:solidFill>
          <a:latin typeface="Amalia Medium" panose="020B0604020203020204" pitchFamily="34" charset="0"/>
          <a:ea typeface="+mn-ea"/>
          <a:cs typeface="+mn-cs"/>
        </a:defRPr>
      </a:lvl1pPr>
      <a:lvl2pPr marL="0" indent="0" algn="l" defTabSz="637958" rtl="0" eaLnBrk="1" latinLnBrk="0" hangingPunct="1">
        <a:lnSpc>
          <a:spcPct val="120000"/>
        </a:lnSpc>
        <a:spcBef>
          <a:spcPts val="0"/>
        </a:spcBef>
        <a:spcAft>
          <a:spcPts val="910"/>
        </a:spcAft>
        <a:buFont typeface="Symbol" panose="05050102010706020507" pitchFamily="18" charset="2"/>
        <a:buNone/>
        <a:defRPr sz="1273" kern="1200">
          <a:solidFill>
            <a:schemeClr val="tx1"/>
          </a:solidFill>
          <a:latin typeface="Amalia Light" panose="020B0404020203020204" pitchFamily="34" charset="0"/>
          <a:ea typeface="+mn-ea"/>
          <a:cs typeface="+mn-cs"/>
        </a:defRPr>
      </a:lvl2pPr>
      <a:lvl3pPr marL="143179" indent="-143179" algn="l" defTabSz="637958" rtl="0" eaLnBrk="1" latinLnBrk="0" hangingPunct="1">
        <a:lnSpc>
          <a:spcPct val="120000"/>
        </a:lnSpc>
        <a:spcBef>
          <a:spcPts val="0"/>
        </a:spcBef>
        <a:spcAft>
          <a:spcPts val="910"/>
        </a:spcAft>
        <a:buClr>
          <a:schemeClr val="accent2"/>
        </a:buClr>
        <a:buFont typeface="Wingdings" panose="05000000000000000000" pitchFamily="2" charset="2"/>
        <a:buChar char="§"/>
        <a:defRPr sz="1273" kern="1200">
          <a:solidFill>
            <a:schemeClr val="tx1"/>
          </a:solidFill>
          <a:latin typeface="Amalia Light" panose="020B0404020203020204" pitchFamily="34" charset="0"/>
          <a:ea typeface="+mn-ea"/>
          <a:cs typeface="+mn-cs"/>
        </a:defRPr>
      </a:lvl3pPr>
      <a:lvl4pPr marL="286358" indent="-143179" algn="l" defTabSz="637958"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4pPr>
      <a:lvl5pPr marL="286358" indent="-143179" algn="l" defTabSz="637958"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5pPr>
      <a:lvl6pPr marL="286358" indent="-143179" algn="l" defTabSz="637958"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6pPr>
      <a:lvl7pPr marL="286358" indent="-143179" algn="l" defTabSz="637958"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7pPr>
      <a:lvl8pPr marL="286358" indent="-143179" algn="l" defTabSz="637958"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8pPr>
      <a:lvl9pPr marL="286358" indent="-143179" algn="l" defTabSz="637958"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9pPr>
    </p:bodyStyle>
    <p:otherStyle>
      <a:defPPr>
        <a:defRPr lang="en-US"/>
      </a:defPPr>
      <a:lvl1pPr marL="0" algn="l" defTabSz="637958" rtl="0" eaLnBrk="1" latinLnBrk="0" hangingPunct="1">
        <a:defRPr sz="1256" kern="1200">
          <a:solidFill>
            <a:schemeClr val="tx1"/>
          </a:solidFill>
          <a:latin typeface="+mn-lt"/>
          <a:ea typeface="+mn-ea"/>
          <a:cs typeface="+mn-cs"/>
        </a:defRPr>
      </a:lvl1pPr>
      <a:lvl2pPr marL="318979" algn="l" defTabSz="637958" rtl="0" eaLnBrk="1" latinLnBrk="0" hangingPunct="1">
        <a:defRPr sz="1256" kern="1200">
          <a:solidFill>
            <a:schemeClr val="tx1"/>
          </a:solidFill>
          <a:latin typeface="+mn-lt"/>
          <a:ea typeface="+mn-ea"/>
          <a:cs typeface="+mn-cs"/>
        </a:defRPr>
      </a:lvl2pPr>
      <a:lvl3pPr marL="637958" algn="l" defTabSz="637958" rtl="0" eaLnBrk="1" latinLnBrk="0" hangingPunct="1">
        <a:defRPr sz="1256" kern="1200">
          <a:solidFill>
            <a:schemeClr val="tx1"/>
          </a:solidFill>
          <a:latin typeface="+mn-lt"/>
          <a:ea typeface="+mn-ea"/>
          <a:cs typeface="+mn-cs"/>
        </a:defRPr>
      </a:lvl3pPr>
      <a:lvl4pPr marL="956937" algn="l" defTabSz="637958" rtl="0" eaLnBrk="1" latinLnBrk="0" hangingPunct="1">
        <a:defRPr sz="1256" kern="1200">
          <a:solidFill>
            <a:schemeClr val="tx1"/>
          </a:solidFill>
          <a:latin typeface="+mn-lt"/>
          <a:ea typeface="+mn-ea"/>
          <a:cs typeface="+mn-cs"/>
        </a:defRPr>
      </a:lvl4pPr>
      <a:lvl5pPr marL="1275916" algn="l" defTabSz="637958" rtl="0" eaLnBrk="1" latinLnBrk="0" hangingPunct="1">
        <a:defRPr sz="1256" kern="1200">
          <a:solidFill>
            <a:schemeClr val="tx1"/>
          </a:solidFill>
          <a:latin typeface="+mn-lt"/>
          <a:ea typeface="+mn-ea"/>
          <a:cs typeface="+mn-cs"/>
        </a:defRPr>
      </a:lvl5pPr>
      <a:lvl6pPr marL="1594896" algn="l" defTabSz="637958" rtl="0" eaLnBrk="1" latinLnBrk="0" hangingPunct="1">
        <a:defRPr sz="1256" kern="1200">
          <a:solidFill>
            <a:schemeClr val="tx1"/>
          </a:solidFill>
          <a:latin typeface="+mn-lt"/>
          <a:ea typeface="+mn-ea"/>
          <a:cs typeface="+mn-cs"/>
        </a:defRPr>
      </a:lvl6pPr>
      <a:lvl7pPr marL="1913875" algn="l" defTabSz="637958" rtl="0" eaLnBrk="1" latinLnBrk="0" hangingPunct="1">
        <a:defRPr sz="1256" kern="1200">
          <a:solidFill>
            <a:schemeClr val="tx1"/>
          </a:solidFill>
          <a:latin typeface="+mn-lt"/>
          <a:ea typeface="+mn-ea"/>
          <a:cs typeface="+mn-cs"/>
        </a:defRPr>
      </a:lvl7pPr>
      <a:lvl8pPr marL="2232854" algn="l" defTabSz="637958" rtl="0" eaLnBrk="1" latinLnBrk="0" hangingPunct="1">
        <a:defRPr sz="1256" kern="1200">
          <a:solidFill>
            <a:schemeClr val="tx1"/>
          </a:solidFill>
          <a:latin typeface="+mn-lt"/>
          <a:ea typeface="+mn-ea"/>
          <a:cs typeface="+mn-cs"/>
        </a:defRPr>
      </a:lvl8pPr>
      <a:lvl9pPr marL="2551833" algn="l" defTabSz="637958" rtl="0" eaLnBrk="1" latinLnBrk="0" hangingPunct="1">
        <a:defRPr sz="1256" kern="1200">
          <a:solidFill>
            <a:schemeClr val="tx1"/>
          </a:solidFill>
          <a:latin typeface="+mn-lt"/>
          <a:ea typeface="+mn-ea"/>
          <a:cs typeface="+mn-cs"/>
        </a:defRPr>
      </a:lvl9pPr>
    </p:otherStyle>
  </p:txStyles>
  <p:extLst>
    <p:ext uri="{27BBF7A9-308A-43DC-89C8-2F10F3537804}">
      <p15:sldGuideLst xmlns:p15="http://schemas.microsoft.com/office/powerpoint/2012/main">
        <p15:guide id="131" pos="3368">
          <p15:clr>
            <a:srgbClr val="F26B43"/>
          </p15:clr>
        </p15:guide>
        <p15:guide id="132" orient="horz" pos="2381">
          <p15:clr>
            <a:srgbClr val="F26B43"/>
          </p15:clr>
        </p15:guide>
        <p15:guide id="133" pos="318">
          <p15:clr>
            <a:srgbClr val="F26B43"/>
          </p15:clr>
        </p15:guide>
        <p15:guide id="134" pos="6419">
          <p15:clr>
            <a:srgbClr val="F26B43"/>
          </p15:clr>
        </p15:guide>
        <p15:guide id="135" pos="3527">
          <p15:clr>
            <a:srgbClr val="F26B43"/>
          </p15:clr>
        </p15:guide>
        <p15:guide id="136" pos="3209">
          <p15:clr>
            <a:srgbClr val="F26B43"/>
          </p15:clr>
        </p15:guide>
        <p15:guide id="137" orient="horz" pos="4358">
          <p15:clr>
            <a:srgbClr val="F26B43"/>
          </p15:clr>
        </p15:guide>
        <p15:guide id="138" orient="horz" pos="893">
          <p15:clr>
            <a:srgbClr val="F26B43"/>
          </p15:clr>
        </p15:guide>
        <p15:guide id="139" pos="158">
          <p15:clr>
            <a:srgbClr val="F26B43"/>
          </p15:clr>
        </p15:guide>
        <p15:guide id="140" pos="65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193648" y="98018"/>
            <a:ext cx="10295825" cy="892649"/>
          </a:xfrm>
          <a:prstGeom prst="rect">
            <a:avLst/>
          </a:prstGeom>
          <a:solidFill>
            <a:schemeClr val="accent1"/>
          </a:solidFill>
          <a:ln w="9525">
            <a:noFill/>
            <a:miter lim="800000"/>
            <a:headEnd/>
            <a:tailEnd/>
          </a:ln>
          <a:effectLst/>
        </p:spPr>
        <p:txBody>
          <a:bodyPr wrap="none" anchor="ctr"/>
          <a:lstStyle/>
          <a:p>
            <a:endParaRPr lang="hr-HR" sz="1985"/>
          </a:p>
        </p:txBody>
      </p:sp>
      <p:sp>
        <p:nvSpPr>
          <p:cNvPr id="592899" name="Rectangle 3"/>
          <p:cNvSpPr>
            <a:spLocks noGrp="1" noChangeArrowheads="1"/>
          </p:cNvSpPr>
          <p:nvPr>
            <p:ph type="body" idx="1"/>
          </p:nvPr>
        </p:nvSpPr>
        <p:spPr bwMode="auto">
          <a:xfrm>
            <a:off x="193648" y="1387984"/>
            <a:ext cx="10295825" cy="5555428"/>
          </a:xfrm>
          <a:prstGeom prst="rect">
            <a:avLst/>
          </a:prstGeom>
          <a:noFill/>
          <a:ln w="12700">
            <a:noFill/>
            <a:miter lim="800000"/>
            <a:headEnd/>
            <a:tailEnd/>
          </a:ln>
        </p:spPr>
        <p:txBody>
          <a:bodyPr vert="horz" wrap="square" lIns="180000" tIns="36000" rIns="36000" bIns="360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3"/>
            <a:r>
              <a:rPr lang="en-US"/>
              <a:t>4</a:t>
            </a:r>
          </a:p>
          <a:p>
            <a:pPr lvl="2"/>
            <a:r>
              <a:rPr lang="en-US"/>
              <a:t>3</a:t>
            </a:r>
          </a:p>
          <a:p>
            <a:pPr lvl="1"/>
            <a:r>
              <a:rPr lang="en-US"/>
              <a:t>2</a:t>
            </a:r>
          </a:p>
          <a:p>
            <a:pPr lvl="0"/>
            <a:r>
              <a:rPr lang="en-US"/>
              <a:t>1. </a:t>
            </a:r>
            <a:r>
              <a:rPr lang="en-US" err="1"/>
              <a:t>Ebene</a:t>
            </a:r>
            <a:endParaRPr lang="en-US"/>
          </a:p>
        </p:txBody>
      </p:sp>
      <p:sp>
        <p:nvSpPr>
          <p:cNvPr id="592900" name="Title Placeholder 25"/>
          <p:cNvSpPr>
            <a:spLocks noGrp="1"/>
          </p:cNvSpPr>
          <p:nvPr>
            <p:ph type="title"/>
          </p:nvPr>
        </p:nvSpPr>
        <p:spPr bwMode="auto">
          <a:xfrm>
            <a:off x="193648" y="197785"/>
            <a:ext cx="7576205" cy="694866"/>
          </a:xfrm>
          <a:prstGeom prst="rect">
            <a:avLst/>
          </a:prstGeom>
          <a:noFill/>
          <a:ln w="9525">
            <a:noFill/>
            <a:miter lim="800000"/>
            <a:headEnd/>
            <a:tailEnd/>
          </a:ln>
        </p:spPr>
        <p:txBody>
          <a:bodyPr vert="horz" wrap="square" lIns="180000" tIns="36000" rIns="36000" bIns="36000" numCol="1" anchor="ctr" anchorCtr="0" compatLnSpc="1">
            <a:prstTxWarp prst="textNoShape">
              <a:avLst/>
            </a:prstTxWarp>
          </a:bodyPr>
          <a:lstStyle/>
          <a:p>
            <a:pPr lvl="0"/>
            <a:r>
              <a:rPr lang="en-US"/>
              <a:t>Click to edit Master title style</a:t>
            </a:r>
            <a:endParaRPr lang="en-GB"/>
          </a:p>
        </p:txBody>
      </p:sp>
      <p:sp>
        <p:nvSpPr>
          <p:cNvPr id="592902" name="Rectangle 6"/>
          <p:cNvSpPr>
            <a:spLocks noGrp="1" noChangeArrowheads="1"/>
          </p:cNvSpPr>
          <p:nvPr>
            <p:ph type="dt" sz="half" idx="2"/>
          </p:nvPr>
        </p:nvSpPr>
        <p:spPr bwMode="auto">
          <a:xfrm>
            <a:off x="4369899" y="7240962"/>
            <a:ext cx="1943320" cy="297550"/>
          </a:xfrm>
          <a:prstGeom prst="rect">
            <a:avLst/>
          </a:prstGeom>
          <a:noFill/>
          <a:ln w="9525">
            <a:noFill/>
            <a:miter lim="800000"/>
            <a:headEnd/>
            <a:tailEnd/>
          </a:ln>
          <a:effectLst/>
        </p:spPr>
        <p:txBody>
          <a:bodyPr vert="horz" wrap="square" lIns="0" tIns="0" rIns="0" bIns="72000" numCol="1" anchor="b" anchorCtr="0" compatLnSpc="1">
            <a:prstTxWarp prst="textNoShape">
              <a:avLst/>
            </a:prstTxWarp>
          </a:bodyPr>
          <a:lstStyle>
            <a:lvl1pPr eaLnBrk="0" hangingPunct="0">
              <a:spcBef>
                <a:spcPct val="0"/>
              </a:spcBef>
              <a:buClrTx/>
              <a:buSzTx/>
              <a:buFontTx/>
              <a:buNone/>
              <a:defRPr sz="1103">
                <a:latin typeface="+mn-lt"/>
              </a:defRPr>
            </a:lvl1pPr>
          </a:lstStyle>
          <a:p>
            <a:fld id="{EAC23636-4CB5-4797-AADC-96EDCEC11DA0}" type="datetime1">
              <a:rPr lang="en-US" smtClean="0"/>
              <a:t>8/5/2022</a:t>
            </a:fld>
            <a:endParaRPr lang="de-AT"/>
          </a:p>
        </p:txBody>
      </p:sp>
      <p:sp>
        <p:nvSpPr>
          <p:cNvPr id="592903" name="Rectangle 7"/>
          <p:cNvSpPr>
            <a:spLocks noGrp="1" noChangeArrowheads="1"/>
          </p:cNvSpPr>
          <p:nvPr>
            <p:ph type="sldNum" sz="quarter" idx="4"/>
          </p:nvPr>
        </p:nvSpPr>
        <p:spPr bwMode="auto">
          <a:xfrm>
            <a:off x="8546152" y="7240962"/>
            <a:ext cx="1943320" cy="297550"/>
          </a:xfrm>
          <a:prstGeom prst="rect">
            <a:avLst/>
          </a:prstGeom>
          <a:noFill/>
          <a:ln w="9525">
            <a:noFill/>
            <a:miter lim="800000"/>
            <a:headEnd/>
            <a:tailEnd/>
          </a:ln>
          <a:effectLst/>
        </p:spPr>
        <p:txBody>
          <a:bodyPr vert="horz" wrap="square" lIns="0" tIns="0" rIns="0" bIns="72000" numCol="1" anchor="b" anchorCtr="0" compatLnSpc="1">
            <a:prstTxWarp prst="textNoShape">
              <a:avLst/>
            </a:prstTxWarp>
          </a:bodyPr>
          <a:lstStyle>
            <a:lvl1pPr algn="r" eaLnBrk="0" hangingPunct="0">
              <a:spcBef>
                <a:spcPct val="0"/>
              </a:spcBef>
              <a:buClrTx/>
              <a:buSzTx/>
              <a:buFontTx/>
              <a:buNone/>
              <a:defRPr sz="1103">
                <a:latin typeface="+mn-lt"/>
              </a:defRPr>
            </a:lvl1pPr>
          </a:lstStyle>
          <a:p>
            <a:fld id="{D698E12C-E024-4EFB-B638-570E95DB709F}" type="slidenum">
              <a:rPr lang="de-AT" smtClean="0"/>
              <a:pPr/>
              <a:t>‹#›</a:t>
            </a:fld>
            <a:endParaRPr lang="de-AT"/>
          </a:p>
        </p:txBody>
      </p:sp>
      <p:sp>
        <p:nvSpPr>
          <p:cNvPr id="592904" name="Line 8"/>
          <p:cNvSpPr>
            <a:spLocks noChangeShapeType="1"/>
          </p:cNvSpPr>
          <p:nvPr/>
        </p:nvSpPr>
        <p:spPr bwMode="auto">
          <a:xfrm>
            <a:off x="193648" y="7240960"/>
            <a:ext cx="10312962" cy="0"/>
          </a:xfrm>
          <a:prstGeom prst="line">
            <a:avLst/>
          </a:prstGeom>
          <a:noFill/>
          <a:ln w="19050">
            <a:solidFill>
              <a:schemeClr val="accent1"/>
            </a:solidFill>
            <a:round/>
            <a:headEnd/>
            <a:tailEnd/>
          </a:ln>
          <a:effectLst/>
        </p:spPr>
        <p:txBody>
          <a:bodyPr lIns="99229" tIns="51599" rIns="99229" bIns="51599">
            <a:spAutoFit/>
          </a:bodyPr>
          <a:lstStyle/>
          <a:p>
            <a:endParaRPr lang="hr-HR" sz="1985"/>
          </a:p>
        </p:txBody>
      </p:sp>
      <p:pic>
        <p:nvPicPr>
          <p:cNvPr id="10" name="Picture 3"/>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8270697" y="315028"/>
            <a:ext cx="1933969" cy="496146"/>
          </a:xfrm>
          <a:prstGeom prst="rect">
            <a:avLst/>
          </a:prstGeom>
          <a:noFill/>
          <a:ln w="9525">
            <a:noFill/>
            <a:miter lim="800000"/>
            <a:headEnd/>
            <a:tailEnd/>
          </a:ln>
          <a:effectLst/>
        </p:spPr>
      </p:pic>
    </p:spTree>
    <p:extLst>
      <p:ext uri="{BB962C8B-B14F-4D97-AF65-F5344CB8AC3E}">
        <p14:creationId xmlns:p14="http://schemas.microsoft.com/office/powerpoint/2010/main" val="224312989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Lst>
  <p:transition>
    <p:zoom/>
  </p:transition>
  <p:hf hdr="0"/>
  <p:txStyles>
    <p:titleStyle>
      <a:lvl1pPr algn="l" rtl="0" fontAlgn="base">
        <a:spcBef>
          <a:spcPct val="0"/>
        </a:spcBef>
        <a:spcAft>
          <a:spcPct val="0"/>
        </a:spcAft>
        <a:defRPr sz="2646" b="1">
          <a:solidFill>
            <a:schemeClr val="tx1"/>
          </a:solidFill>
          <a:latin typeface="+mj-lt"/>
          <a:ea typeface="+mj-ea"/>
          <a:cs typeface="+mj-cs"/>
        </a:defRPr>
      </a:lvl1pPr>
      <a:lvl2pPr algn="l" rtl="0" fontAlgn="base">
        <a:spcBef>
          <a:spcPct val="0"/>
        </a:spcBef>
        <a:spcAft>
          <a:spcPct val="0"/>
        </a:spcAft>
        <a:defRPr sz="2646" b="1">
          <a:solidFill>
            <a:schemeClr val="tx1"/>
          </a:solidFill>
          <a:latin typeface="Century Gothic" pitchFamily="34" charset="0"/>
          <a:cs typeface="Arial" charset="0"/>
        </a:defRPr>
      </a:lvl2pPr>
      <a:lvl3pPr algn="l" rtl="0" fontAlgn="base">
        <a:spcBef>
          <a:spcPct val="0"/>
        </a:spcBef>
        <a:spcAft>
          <a:spcPct val="0"/>
        </a:spcAft>
        <a:defRPr sz="2646" b="1">
          <a:solidFill>
            <a:schemeClr val="tx1"/>
          </a:solidFill>
          <a:latin typeface="Century Gothic" pitchFamily="34" charset="0"/>
          <a:cs typeface="Arial" charset="0"/>
        </a:defRPr>
      </a:lvl3pPr>
      <a:lvl4pPr algn="l" rtl="0" fontAlgn="base">
        <a:spcBef>
          <a:spcPct val="0"/>
        </a:spcBef>
        <a:spcAft>
          <a:spcPct val="0"/>
        </a:spcAft>
        <a:defRPr sz="2646" b="1">
          <a:solidFill>
            <a:schemeClr val="tx1"/>
          </a:solidFill>
          <a:latin typeface="Century Gothic" pitchFamily="34" charset="0"/>
          <a:cs typeface="Arial" charset="0"/>
        </a:defRPr>
      </a:lvl4pPr>
      <a:lvl5pPr algn="l" rtl="0" fontAlgn="base">
        <a:spcBef>
          <a:spcPct val="0"/>
        </a:spcBef>
        <a:spcAft>
          <a:spcPct val="0"/>
        </a:spcAft>
        <a:defRPr sz="2646" b="1">
          <a:solidFill>
            <a:schemeClr val="tx1"/>
          </a:solidFill>
          <a:latin typeface="Century Gothic" pitchFamily="34" charset="0"/>
          <a:cs typeface="Arial" charset="0"/>
        </a:defRPr>
      </a:lvl5pPr>
      <a:lvl6pPr marL="504063" algn="l" rtl="0" fontAlgn="base">
        <a:spcBef>
          <a:spcPct val="0"/>
        </a:spcBef>
        <a:spcAft>
          <a:spcPct val="0"/>
        </a:spcAft>
        <a:defRPr sz="2646" b="1">
          <a:solidFill>
            <a:schemeClr val="tx1"/>
          </a:solidFill>
          <a:latin typeface="Century Gothic" pitchFamily="34" charset="0"/>
          <a:cs typeface="Arial" charset="0"/>
        </a:defRPr>
      </a:lvl6pPr>
      <a:lvl7pPr marL="1008126" algn="l" rtl="0" fontAlgn="base">
        <a:spcBef>
          <a:spcPct val="0"/>
        </a:spcBef>
        <a:spcAft>
          <a:spcPct val="0"/>
        </a:spcAft>
        <a:defRPr sz="2646" b="1">
          <a:solidFill>
            <a:schemeClr val="tx1"/>
          </a:solidFill>
          <a:latin typeface="Century Gothic" pitchFamily="34" charset="0"/>
          <a:cs typeface="Arial" charset="0"/>
        </a:defRPr>
      </a:lvl7pPr>
      <a:lvl8pPr marL="1512189" algn="l" rtl="0" fontAlgn="base">
        <a:spcBef>
          <a:spcPct val="0"/>
        </a:spcBef>
        <a:spcAft>
          <a:spcPct val="0"/>
        </a:spcAft>
        <a:defRPr sz="2646" b="1">
          <a:solidFill>
            <a:schemeClr val="tx1"/>
          </a:solidFill>
          <a:latin typeface="Century Gothic" pitchFamily="34" charset="0"/>
          <a:cs typeface="Arial" charset="0"/>
        </a:defRPr>
      </a:lvl8pPr>
      <a:lvl9pPr marL="2016252" algn="l" rtl="0" fontAlgn="base">
        <a:spcBef>
          <a:spcPct val="0"/>
        </a:spcBef>
        <a:spcAft>
          <a:spcPct val="0"/>
        </a:spcAft>
        <a:defRPr sz="2646" b="1">
          <a:solidFill>
            <a:schemeClr val="tx1"/>
          </a:solidFill>
          <a:latin typeface="Century Gothic" pitchFamily="34" charset="0"/>
          <a:cs typeface="Arial" charset="0"/>
        </a:defRPr>
      </a:lvl9pPr>
    </p:titleStyle>
    <p:bodyStyle>
      <a:lvl1pPr marL="294037" indent="-294037" algn="l" defTabSz="504063" rtl="0" fontAlgn="base">
        <a:spcBef>
          <a:spcPct val="75000"/>
        </a:spcBef>
        <a:spcAft>
          <a:spcPct val="0"/>
        </a:spcAft>
        <a:buSzPct val="80000"/>
        <a:buFont typeface="Wingdings" pitchFamily="2" charset="2"/>
        <a:buChar char="n"/>
        <a:defRPr sz="2205">
          <a:solidFill>
            <a:srgbClr val="000000"/>
          </a:solidFill>
          <a:latin typeface="+mn-lt"/>
          <a:ea typeface="+mn-ea"/>
          <a:cs typeface="+mn-cs"/>
        </a:defRPr>
      </a:lvl1pPr>
      <a:lvl2pPr marL="588074" indent="-294037" algn="l" defTabSz="504063" rtl="0" fontAlgn="base">
        <a:spcBef>
          <a:spcPct val="75000"/>
        </a:spcBef>
        <a:spcAft>
          <a:spcPct val="0"/>
        </a:spcAft>
        <a:buSzPct val="64000"/>
        <a:buFont typeface="Wingdings" pitchFamily="2" charset="2"/>
        <a:buChar char="n"/>
        <a:defRPr sz="2205">
          <a:solidFill>
            <a:srgbClr val="000000"/>
          </a:solidFill>
          <a:latin typeface="+mn-lt"/>
        </a:defRPr>
      </a:lvl2pPr>
      <a:lvl3pPr marL="787598" indent="-199525" algn="l" defTabSz="504063" rtl="0" fontAlgn="base">
        <a:spcBef>
          <a:spcPct val="75000"/>
        </a:spcBef>
        <a:spcAft>
          <a:spcPct val="0"/>
        </a:spcAft>
        <a:buSzPct val="52000"/>
        <a:buFont typeface="Wingdings" pitchFamily="2" charset="2"/>
        <a:buChar char="n"/>
        <a:defRPr sz="2205">
          <a:solidFill>
            <a:srgbClr val="000000"/>
          </a:solidFill>
          <a:latin typeface="+mn-lt"/>
        </a:defRPr>
      </a:lvl3pPr>
      <a:lvl4pPr marL="988874" indent="-201276" algn="l" defTabSz="504063" rtl="0" fontAlgn="base">
        <a:spcBef>
          <a:spcPct val="75000"/>
        </a:spcBef>
        <a:spcAft>
          <a:spcPct val="0"/>
        </a:spcAft>
        <a:buSzPct val="52000"/>
        <a:buFont typeface="Wingdings" pitchFamily="2" charset="2"/>
        <a:buChar char="n"/>
        <a:defRPr sz="2205">
          <a:solidFill>
            <a:srgbClr val="000000"/>
          </a:solidFill>
          <a:latin typeface="+mn-lt"/>
        </a:defRPr>
      </a:lvl4pPr>
      <a:lvl5pPr marL="1188399" indent="-199525" algn="l" defTabSz="504063" rtl="0" fontAlgn="base">
        <a:spcBef>
          <a:spcPct val="75000"/>
        </a:spcBef>
        <a:spcAft>
          <a:spcPct val="0"/>
        </a:spcAft>
        <a:buSzPct val="52000"/>
        <a:buFont typeface="Wingdings" pitchFamily="2" charset="2"/>
        <a:buChar char="n"/>
        <a:defRPr sz="2205">
          <a:solidFill>
            <a:srgbClr val="000000"/>
          </a:solidFill>
          <a:latin typeface="+mn-lt"/>
        </a:defRPr>
      </a:lvl5pPr>
      <a:lvl6pPr marL="1692462" indent="-199525" algn="l" defTabSz="504063" rtl="0" fontAlgn="base">
        <a:spcBef>
          <a:spcPct val="75000"/>
        </a:spcBef>
        <a:spcAft>
          <a:spcPct val="0"/>
        </a:spcAft>
        <a:buSzPct val="52000"/>
        <a:buFont typeface="Wingdings" pitchFamily="2" charset="2"/>
        <a:buChar char="n"/>
        <a:defRPr sz="2205">
          <a:solidFill>
            <a:srgbClr val="000000"/>
          </a:solidFill>
          <a:latin typeface="+mn-lt"/>
        </a:defRPr>
      </a:lvl6pPr>
      <a:lvl7pPr marL="2196525" indent="-199525" algn="l" defTabSz="504063" rtl="0" fontAlgn="base">
        <a:spcBef>
          <a:spcPct val="75000"/>
        </a:spcBef>
        <a:spcAft>
          <a:spcPct val="0"/>
        </a:spcAft>
        <a:buSzPct val="52000"/>
        <a:buFont typeface="Wingdings" pitchFamily="2" charset="2"/>
        <a:buChar char="n"/>
        <a:defRPr sz="2205">
          <a:solidFill>
            <a:srgbClr val="000000"/>
          </a:solidFill>
          <a:latin typeface="+mn-lt"/>
        </a:defRPr>
      </a:lvl7pPr>
      <a:lvl8pPr marL="2700588" indent="-199525" algn="l" defTabSz="504063" rtl="0" fontAlgn="base">
        <a:spcBef>
          <a:spcPct val="75000"/>
        </a:spcBef>
        <a:spcAft>
          <a:spcPct val="0"/>
        </a:spcAft>
        <a:buSzPct val="52000"/>
        <a:buFont typeface="Wingdings" pitchFamily="2" charset="2"/>
        <a:buChar char="n"/>
        <a:defRPr sz="2205">
          <a:solidFill>
            <a:srgbClr val="000000"/>
          </a:solidFill>
          <a:latin typeface="+mn-lt"/>
        </a:defRPr>
      </a:lvl8pPr>
      <a:lvl9pPr marL="3204651" indent="-199525" algn="l" defTabSz="504063" rtl="0" fontAlgn="base">
        <a:spcBef>
          <a:spcPct val="75000"/>
        </a:spcBef>
        <a:spcAft>
          <a:spcPct val="0"/>
        </a:spcAft>
        <a:buSzPct val="52000"/>
        <a:buFont typeface="Wingdings" pitchFamily="2" charset="2"/>
        <a:buChar char="n"/>
        <a:defRPr sz="2205">
          <a:solidFill>
            <a:srgbClr val="000000"/>
          </a:solidFill>
          <a:latin typeface="+mn-lt"/>
        </a:defRPr>
      </a:lvl9pPr>
    </p:bodyStyle>
    <p:otherStyle>
      <a:defPPr>
        <a:defRPr lang="sr-Latn-CS"/>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93647" y="98017"/>
            <a:ext cx="10295825" cy="89264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aseline="-25000">
                <a:solidFill>
                  <a:schemeClr val="tx1"/>
                </a:solidFill>
                <a:latin typeface="Century Gothic" pitchFamily="34" charset="0"/>
                <a:ea typeface="Geneva" pitchFamily="-65" charset="-128"/>
              </a:defRPr>
            </a:lvl1pPr>
            <a:lvl2pPr marL="742950" indent="-285750" eaLnBrk="0" hangingPunct="0">
              <a:defRPr sz="2000" baseline="-25000">
                <a:solidFill>
                  <a:schemeClr val="tx1"/>
                </a:solidFill>
                <a:latin typeface="Century Gothic" pitchFamily="34" charset="0"/>
                <a:ea typeface="Geneva" pitchFamily="-65" charset="-128"/>
              </a:defRPr>
            </a:lvl2pPr>
            <a:lvl3pPr marL="1143000" indent="-228600" eaLnBrk="0" hangingPunct="0">
              <a:defRPr sz="2000" baseline="-25000">
                <a:solidFill>
                  <a:schemeClr val="tx1"/>
                </a:solidFill>
                <a:latin typeface="Century Gothic" pitchFamily="34" charset="0"/>
                <a:ea typeface="Geneva" pitchFamily="-65" charset="-128"/>
              </a:defRPr>
            </a:lvl3pPr>
            <a:lvl4pPr marL="1600200" indent="-228600" eaLnBrk="0" hangingPunct="0">
              <a:defRPr sz="2000" baseline="-25000">
                <a:solidFill>
                  <a:schemeClr val="tx1"/>
                </a:solidFill>
                <a:latin typeface="Century Gothic" pitchFamily="34" charset="0"/>
                <a:ea typeface="Geneva" pitchFamily="-65" charset="-128"/>
              </a:defRPr>
            </a:lvl4pPr>
            <a:lvl5pPr marL="2057400" indent="-228600" eaLnBrk="0" hangingPunct="0">
              <a:defRPr sz="2000" baseline="-25000">
                <a:solidFill>
                  <a:schemeClr val="tx1"/>
                </a:solidFill>
                <a:latin typeface="Century Gothic" pitchFamily="34" charset="0"/>
                <a:ea typeface="Geneva" pitchFamily="-65" charset="-128"/>
              </a:defRPr>
            </a:lvl5pPr>
            <a:lvl6pPr marL="2514600" indent="-228600" algn="ctr" eaLnBrk="0" fontAlgn="base" hangingPunct="0">
              <a:spcBef>
                <a:spcPct val="75000"/>
              </a:spcBef>
              <a:spcAft>
                <a:spcPct val="0"/>
              </a:spcAft>
              <a:buClr>
                <a:schemeClr val="tx1"/>
              </a:buClr>
              <a:buSzPct val="80000"/>
              <a:buFont typeface="Wingdings" pitchFamily="2" charset="2"/>
              <a:buChar char="n"/>
              <a:defRPr sz="2000" baseline="-25000">
                <a:solidFill>
                  <a:schemeClr val="tx1"/>
                </a:solidFill>
                <a:latin typeface="Century Gothic" pitchFamily="34" charset="0"/>
                <a:ea typeface="Geneva" pitchFamily="-65" charset="-128"/>
              </a:defRPr>
            </a:lvl6pPr>
            <a:lvl7pPr marL="2971800" indent="-228600" algn="ctr" eaLnBrk="0" fontAlgn="base" hangingPunct="0">
              <a:spcBef>
                <a:spcPct val="75000"/>
              </a:spcBef>
              <a:spcAft>
                <a:spcPct val="0"/>
              </a:spcAft>
              <a:buClr>
                <a:schemeClr val="tx1"/>
              </a:buClr>
              <a:buSzPct val="80000"/>
              <a:buFont typeface="Wingdings" pitchFamily="2" charset="2"/>
              <a:buChar char="n"/>
              <a:defRPr sz="2000" baseline="-25000">
                <a:solidFill>
                  <a:schemeClr val="tx1"/>
                </a:solidFill>
                <a:latin typeface="Century Gothic" pitchFamily="34" charset="0"/>
                <a:ea typeface="Geneva" pitchFamily="-65" charset="-128"/>
              </a:defRPr>
            </a:lvl7pPr>
            <a:lvl8pPr marL="3429000" indent="-228600" algn="ctr" eaLnBrk="0" fontAlgn="base" hangingPunct="0">
              <a:spcBef>
                <a:spcPct val="75000"/>
              </a:spcBef>
              <a:spcAft>
                <a:spcPct val="0"/>
              </a:spcAft>
              <a:buClr>
                <a:schemeClr val="tx1"/>
              </a:buClr>
              <a:buSzPct val="80000"/>
              <a:buFont typeface="Wingdings" pitchFamily="2" charset="2"/>
              <a:buChar char="n"/>
              <a:defRPr sz="2000" baseline="-25000">
                <a:solidFill>
                  <a:schemeClr val="tx1"/>
                </a:solidFill>
                <a:latin typeface="Century Gothic" pitchFamily="34" charset="0"/>
                <a:ea typeface="Geneva" pitchFamily="-65" charset="-128"/>
              </a:defRPr>
            </a:lvl8pPr>
            <a:lvl9pPr marL="3886200" indent="-228600" algn="ctr" eaLnBrk="0" fontAlgn="base" hangingPunct="0">
              <a:spcBef>
                <a:spcPct val="75000"/>
              </a:spcBef>
              <a:spcAft>
                <a:spcPct val="0"/>
              </a:spcAft>
              <a:buClr>
                <a:schemeClr val="tx1"/>
              </a:buClr>
              <a:buSzPct val="80000"/>
              <a:buFont typeface="Wingdings" pitchFamily="2" charset="2"/>
              <a:buChar char="n"/>
              <a:defRPr sz="2000" baseline="-25000">
                <a:solidFill>
                  <a:schemeClr val="tx1"/>
                </a:solidFill>
                <a:latin typeface="Century Gothic" pitchFamily="34" charset="0"/>
                <a:ea typeface="Geneva" pitchFamily="-65" charset="-128"/>
              </a:defRPr>
            </a:lvl9pPr>
          </a:lstStyle>
          <a:p>
            <a:pPr eaLnBrk="1" hangingPunct="1">
              <a:defRPr/>
            </a:pPr>
            <a:endParaRPr lang="de-AT" altLang="de-DE" sz="2159"/>
          </a:p>
        </p:txBody>
      </p:sp>
      <p:sp>
        <p:nvSpPr>
          <p:cNvPr id="1028" name="Title Placeholder 25"/>
          <p:cNvSpPr>
            <a:spLocks noGrp="1"/>
          </p:cNvSpPr>
          <p:nvPr>
            <p:ph type="title"/>
          </p:nvPr>
        </p:nvSpPr>
        <p:spPr bwMode="auto">
          <a:xfrm>
            <a:off x="193647" y="197784"/>
            <a:ext cx="7576205" cy="69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 rIns="36000" bIns="36000" numCol="1" anchor="ctr" anchorCtr="0" compatLnSpc="1">
            <a:prstTxWarp prst="textNoShape">
              <a:avLst/>
            </a:prstTxWarp>
          </a:bodyPr>
          <a:lstStyle/>
          <a:p>
            <a:pPr lvl="0"/>
            <a:r>
              <a:rPr lang="en-US" altLang="de-DE"/>
              <a:t>Supervisory Board Meeting dd.mm.yyyy</a:t>
            </a:r>
            <a:endParaRPr lang="en-GB" altLang="de-DE"/>
          </a:p>
        </p:txBody>
      </p:sp>
      <p:pic>
        <p:nvPicPr>
          <p:cNvPr id="1029" name="Picture 5" descr="RaiffeisenBankInternational_2c_pos_trans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5818" y="297550"/>
            <a:ext cx="2426579" cy="49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2903" name="Rectangle 7"/>
          <p:cNvSpPr>
            <a:spLocks noGrp="1" noChangeArrowheads="1"/>
          </p:cNvSpPr>
          <p:nvPr>
            <p:ph type="sldNum" sz="quarter" idx="4"/>
          </p:nvPr>
        </p:nvSpPr>
        <p:spPr bwMode="auto">
          <a:xfrm>
            <a:off x="8546153" y="7240960"/>
            <a:ext cx="1943320" cy="2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eaLnBrk="0" hangingPunct="0">
              <a:spcBef>
                <a:spcPct val="0"/>
              </a:spcBef>
              <a:buClrTx/>
              <a:buSzTx/>
              <a:buFontTx/>
              <a:buNone/>
              <a:defRPr sz="1080" baseline="0">
                <a:ea typeface="+mn-ea"/>
                <a:cs typeface="Arial" charset="0"/>
              </a:defRPr>
            </a:lvl1pPr>
          </a:lstStyle>
          <a:p>
            <a:pPr>
              <a:defRPr/>
            </a:pPr>
            <a:r>
              <a:rPr lang="de-AT"/>
              <a:t>Slide </a:t>
            </a:r>
            <a:r>
              <a:rPr lang="de-AT" err="1"/>
              <a:t>No</a:t>
            </a:r>
            <a:r>
              <a:rPr lang="de-AT"/>
              <a:t>. </a:t>
            </a:r>
            <a:fld id="{07327F92-6510-4927-8FF4-EF66FB229D06}" type="slidenum">
              <a:rPr lang="de-AT"/>
              <a:pPr>
                <a:defRPr/>
              </a:pPr>
              <a:t>‹#›</a:t>
            </a:fld>
            <a:endParaRPr lang="de-AT"/>
          </a:p>
        </p:txBody>
      </p:sp>
      <p:sp>
        <p:nvSpPr>
          <p:cNvPr id="1031" name="Line 8"/>
          <p:cNvSpPr>
            <a:spLocks noChangeShapeType="1"/>
          </p:cNvSpPr>
          <p:nvPr/>
        </p:nvSpPr>
        <p:spPr bwMode="auto">
          <a:xfrm>
            <a:off x="193647" y="7240960"/>
            <a:ext cx="10312962"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154" tIns="50520" rIns="97154" bIns="50520">
            <a:spAutoFit/>
          </a:bodyPr>
          <a:lstStyle/>
          <a:p>
            <a:endParaRPr lang="de-AT" sz="1943"/>
          </a:p>
        </p:txBody>
      </p:sp>
      <p:sp>
        <p:nvSpPr>
          <p:cNvPr id="592905" name="Text Box 9"/>
          <p:cNvSpPr txBox="1">
            <a:spLocks noChangeArrowheads="1"/>
          </p:cNvSpPr>
          <p:nvPr/>
        </p:nvSpPr>
        <p:spPr bwMode="auto">
          <a:xfrm>
            <a:off x="193647" y="7260213"/>
            <a:ext cx="3537048" cy="2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77723" anchor="b"/>
          <a:lstStyle>
            <a:lvl1pPr marL="361950" indent="-361950" algn="l" eaLnBrk="0" hangingPunct="0">
              <a:spcBef>
                <a:spcPct val="0"/>
              </a:spcBef>
              <a:defRPr sz="1300">
                <a:solidFill>
                  <a:schemeClr val="bg1"/>
                </a:solidFill>
                <a:latin typeface="Arial" charset="0"/>
                <a:cs typeface="Arial" charset="0"/>
              </a:defRPr>
            </a:lvl1pPr>
            <a:lvl2pPr algn="l" eaLnBrk="0" hangingPunct="0">
              <a:spcBef>
                <a:spcPct val="0"/>
              </a:spcBef>
              <a:defRPr sz="1300">
                <a:solidFill>
                  <a:schemeClr val="bg1"/>
                </a:solidFill>
                <a:latin typeface="Arial" charset="0"/>
                <a:cs typeface="Arial" charset="0"/>
              </a:defRPr>
            </a:lvl2pPr>
            <a:lvl3pPr algn="l" eaLnBrk="0" hangingPunct="0">
              <a:spcBef>
                <a:spcPct val="0"/>
              </a:spcBef>
              <a:defRPr sz="1300">
                <a:solidFill>
                  <a:schemeClr val="bg1"/>
                </a:solidFill>
                <a:latin typeface="Arial" charset="0"/>
                <a:cs typeface="Arial" charset="0"/>
              </a:defRPr>
            </a:lvl3pPr>
            <a:lvl4pPr algn="l" eaLnBrk="0" hangingPunct="0">
              <a:spcBef>
                <a:spcPct val="0"/>
              </a:spcBef>
              <a:defRPr sz="1300">
                <a:solidFill>
                  <a:schemeClr val="bg1"/>
                </a:solidFill>
                <a:latin typeface="Arial" charset="0"/>
                <a:cs typeface="Arial" charset="0"/>
              </a:defRPr>
            </a:lvl4pPr>
            <a:lvl5pPr algn="l" eaLnBrk="0" hangingPunct="0">
              <a:spcBef>
                <a:spcPct val="0"/>
              </a:spcBef>
              <a:defRPr sz="1300">
                <a:solidFill>
                  <a:schemeClr val="bg1"/>
                </a:solidFill>
                <a:latin typeface="Arial" charset="0"/>
                <a:cs typeface="Arial" charset="0"/>
              </a:defRPr>
            </a:lvl5pPr>
            <a:lvl6pPr marL="2187575" indent="95250" eaLnBrk="0" fontAlgn="base" hangingPunct="0">
              <a:spcBef>
                <a:spcPct val="0"/>
              </a:spcBef>
              <a:spcAft>
                <a:spcPct val="0"/>
              </a:spcAft>
              <a:defRPr sz="1300">
                <a:solidFill>
                  <a:schemeClr val="bg1"/>
                </a:solidFill>
                <a:latin typeface="Arial" charset="0"/>
                <a:cs typeface="Arial" charset="0"/>
              </a:defRPr>
            </a:lvl6pPr>
            <a:lvl7pPr marL="2644775" indent="95250" eaLnBrk="0" fontAlgn="base" hangingPunct="0">
              <a:spcBef>
                <a:spcPct val="0"/>
              </a:spcBef>
              <a:spcAft>
                <a:spcPct val="0"/>
              </a:spcAft>
              <a:defRPr sz="1300">
                <a:solidFill>
                  <a:schemeClr val="bg1"/>
                </a:solidFill>
                <a:latin typeface="Arial" charset="0"/>
                <a:cs typeface="Arial" charset="0"/>
              </a:defRPr>
            </a:lvl7pPr>
            <a:lvl8pPr marL="3101975" indent="95250" eaLnBrk="0" fontAlgn="base" hangingPunct="0">
              <a:spcBef>
                <a:spcPct val="0"/>
              </a:spcBef>
              <a:spcAft>
                <a:spcPct val="0"/>
              </a:spcAft>
              <a:defRPr sz="1300">
                <a:solidFill>
                  <a:schemeClr val="bg1"/>
                </a:solidFill>
                <a:latin typeface="Arial" charset="0"/>
                <a:cs typeface="Arial" charset="0"/>
              </a:defRPr>
            </a:lvl8pPr>
            <a:lvl9pPr marL="3559175" indent="95250" eaLnBrk="0" fontAlgn="base" hangingPunct="0">
              <a:spcBef>
                <a:spcPct val="0"/>
              </a:spcBef>
              <a:spcAft>
                <a:spcPct val="0"/>
              </a:spcAft>
              <a:defRPr sz="1300">
                <a:solidFill>
                  <a:schemeClr val="bg1"/>
                </a:solidFill>
                <a:latin typeface="Arial" charset="0"/>
                <a:cs typeface="Arial" charset="0"/>
              </a:defRPr>
            </a:lvl9pPr>
          </a:lstStyle>
          <a:p>
            <a:pPr eaLnBrk="1" hangingPunct="1">
              <a:spcBef>
                <a:spcPct val="50000"/>
              </a:spcBef>
              <a:buFont typeface="Wingdings" pitchFamily="2" charset="2"/>
              <a:buNone/>
              <a:defRPr/>
            </a:pPr>
            <a:endParaRPr lang="de-AT" sz="1080" baseline="0">
              <a:solidFill>
                <a:schemeClr val="tx1"/>
              </a:solidFill>
              <a:latin typeface="Century Gothic" pitchFamily="34" charset="0"/>
              <a:ea typeface="+mn-ea"/>
            </a:endParaRPr>
          </a:p>
        </p:txBody>
      </p:sp>
    </p:spTree>
    <p:extLst>
      <p:ext uri="{BB962C8B-B14F-4D97-AF65-F5344CB8AC3E}">
        <p14:creationId xmlns:p14="http://schemas.microsoft.com/office/powerpoint/2010/main" val="399174278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6" r:id="rId3"/>
  </p:sldLayoutIdLst>
  <p:transition>
    <p:zoom/>
  </p:transition>
  <p:hf hdr="0"/>
  <p:txStyles>
    <p:titleStyle>
      <a:lvl1pPr algn="l" rtl="0" eaLnBrk="0" fontAlgn="base" hangingPunct="0">
        <a:spcBef>
          <a:spcPct val="0"/>
        </a:spcBef>
        <a:spcAft>
          <a:spcPct val="0"/>
        </a:spcAft>
        <a:defRPr sz="2591" b="1">
          <a:solidFill>
            <a:schemeClr val="tx1"/>
          </a:solidFill>
          <a:latin typeface="+mj-lt"/>
          <a:ea typeface="+mj-ea"/>
          <a:cs typeface="+mj-cs"/>
        </a:defRPr>
      </a:lvl1pPr>
      <a:lvl2pPr algn="l" rtl="0" eaLnBrk="0" fontAlgn="base" hangingPunct="0">
        <a:spcBef>
          <a:spcPct val="0"/>
        </a:spcBef>
        <a:spcAft>
          <a:spcPct val="0"/>
        </a:spcAft>
        <a:defRPr sz="2591" b="1">
          <a:solidFill>
            <a:schemeClr val="tx1"/>
          </a:solidFill>
          <a:latin typeface="Century Gothic" pitchFamily="34" charset="0"/>
          <a:cs typeface="Arial" charset="0"/>
        </a:defRPr>
      </a:lvl2pPr>
      <a:lvl3pPr algn="l" rtl="0" eaLnBrk="0" fontAlgn="base" hangingPunct="0">
        <a:spcBef>
          <a:spcPct val="0"/>
        </a:spcBef>
        <a:spcAft>
          <a:spcPct val="0"/>
        </a:spcAft>
        <a:defRPr sz="2591" b="1">
          <a:solidFill>
            <a:schemeClr val="tx1"/>
          </a:solidFill>
          <a:latin typeface="Century Gothic" pitchFamily="34" charset="0"/>
          <a:cs typeface="Arial" charset="0"/>
        </a:defRPr>
      </a:lvl3pPr>
      <a:lvl4pPr algn="l" rtl="0" eaLnBrk="0" fontAlgn="base" hangingPunct="0">
        <a:spcBef>
          <a:spcPct val="0"/>
        </a:spcBef>
        <a:spcAft>
          <a:spcPct val="0"/>
        </a:spcAft>
        <a:defRPr sz="2591" b="1">
          <a:solidFill>
            <a:schemeClr val="tx1"/>
          </a:solidFill>
          <a:latin typeface="Century Gothic" pitchFamily="34" charset="0"/>
          <a:cs typeface="Arial" charset="0"/>
        </a:defRPr>
      </a:lvl4pPr>
      <a:lvl5pPr algn="l" rtl="0" eaLnBrk="0" fontAlgn="base" hangingPunct="0">
        <a:spcBef>
          <a:spcPct val="0"/>
        </a:spcBef>
        <a:spcAft>
          <a:spcPct val="0"/>
        </a:spcAft>
        <a:defRPr sz="2591" b="1">
          <a:solidFill>
            <a:schemeClr val="tx1"/>
          </a:solidFill>
          <a:latin typeface="Century Gothic" pitchFamily="34" charset="0"/>
          <a:cs typeface="Arial" charset="0"/>
        </a:defRPr>
      </a:lvl5pPr>
      <a:lvl6pPr marL="493547" algn="l" rtl="0" fontAlgn="base">
        <a:spcBef>
          <a:spcPct val="0"/>
        </a:spcBef>
        <a:spcAft>
          <a:spcPct val="0"/>
        </a:spcAft>
        <a:defRPr sz="2591" b="1">
          <a:solidFill>
            <a:schemeClr val="tx1"/>
          </a:solidFill>
          <a:latin typeface="Century Gothic" pitchFamily="34" charset="0"/>
          <a:cs typeface="Arial" charset="0"/>
        </a:defRPr>
      </a:lvl6pPr>
      <a:lvl7pPr marL="987095" algn="l" rtl="0" fontAlgn="base">
        <a:spcBef>
          <a:spcPct val="0"/>
        </a:spcBef>
        <a:spcAft>
          <a:spcPct val="0"/>
        </a:spcAft>
        <a:defRPr sz="2591" b="1">
          <a:solidFill>
            <a:schemeClr val="tx1"/>
          </a:solidFill>
          <a:latin typeface="Century Gothic" pitchFamily="34" charset="0"/>
          <a:cs typeface="Arial" charset="0"/>
        </a:defRPr>
      </a:lvl7pPr>
      <a:lvl8pPr marL="1480642" algn="l" rtl="0" fontAlgn="base">
        <a:spcBef>
          <a:spcPct val="0"/>
        </a:spcBef>
        <a:spcAft>
          <a:spcPct val="0"/>
        </a:spcAft>
        <a:defRPr sz="2591" b="1">
          <a:solidFill>
            <a:schemeClr val="tx1"/>
          </a:solidFill>
          <a:latin typeface="Century Gothic" pitchFamily="34" charset="0"/>
          <a:cs typeface="Arial" charset="0"/>
        </a:defRPr>
      </a:lvl8pPr>
      <a:lvl9pPr marL="1974190" algn="l" rtl="0" fontAlgn="base">
        <a:spcBef>
          <a:spcPct val="0"/>
        </a:spcBef>
        <a:spcAft>
          <a:spcPct val="0"/>
        </a:spcAft>
        <a:defRPr sz="2591" b="1">
          <a:solidFill>
            <a:schemeClr val="tx1"/>
          </a:solidFill>
          <a:latin typeface="Century Gothic" pitchFamily="34" charset="0"/>
          <a:cs typeface="Arial" charset="0"/>
        </a:defRPr>
      </a:lvl9pPr>
    </p:titleStyle>
    <p:bodyStyle>
      <a:lvl1pPr marL="287903" indent="-287903" algn="l" defTabSz="493547" rtl="0" eaLnBrk="0" fontAlgn="base" hangingPunct="0">
        <a:spcBef>
          <a:spcPct val="75000"/>
        </a:spcBef>
        <a:spcAft>
          <a:spcPct val="0"/>
        </a:spcAft>
        <a:buSzPct val="80000"/>
        <a:buFont typeface="Wingdings" pitchFamily="2" charset="2"/>
        <a:buChar char="n"/>
        <a:defRPr sz="2159">
          <a:solidFill>
            <a:srgbClr val="000000"/>
          </a:solidFill>
          <a:latin typeface="+mn-lt"/>
          <a:ea typeface="+mn-ea"/>
          <a:cs typeface="+mn-cs"/>
        </a:defRPr>
      </a:lvl1pPr>
      <a:lvl2pPr marL="575805" indent="-287903" algn="l" defTabSz="493547" rtl="0" eaLnBrk="0" fontAlgn="base" hangingPunct="0">
        <a:spcBef>
          <a:spcPct val="75000"/>
        </a:spcBef>
        <a:spcAft>
          <a:spcPct val="0"/>
        </a:spcAft>
        <a:buSzPct val="64000"/>
        <a:buFont typeface="Wingdings" pitchFamily="2" charset="2"/>
        <a:buChar char="n"/>
        <a:defRPr sz="2159">
          <a:solidFill>
            <a:srgbClr val="000000"/>
          </a:solidFill>
          <a:latin typeface="+mn-lt"/>
          <a:ea typeface="+mn-ea"/>
        </a:defRPr>
      </a:lvl2pPr>
      <a:lvl3pPr marL="771168" indent="-195363" algn="l" defTabSz="493547" rtl="0" eaLnBrk="0" fontAlgn="base" hangingPunct="0">
        <a:spcBef>
          <a:spcPct val="75000"/>
        </a:spcBef>
        <a:spcAft>
          <a:spcPct val="0"/>
        </a:spcAft>
        <a:buSzPct val="52000"/>
        <a:buFont typeface="Wingdings" pitchFamily="2" charset="2"/>
        <a:buChar char="n"/>
        <a:defRPr sz="2159">
          <a:solidFill>
            <a:srgbClr val="000000"/>
          </a:solidFill>
          <a:latin typeface="+mn-lt"/>
          <a:ea typeface="+mn-ea"/>
        </a:defRPr>
      </a:lvl3pPr>
      <a:lvl4pPr marL="968245" indent="-197077" algn="l" defTabSz="493547" rtl="0" eaLnBrk="0" fontAlgn="base" hangingPunct="0">
        <a:spcBef>
          <a:spcPct val="75000"/>
        </a:spcBef>
        <a:spcAft>
          <a:spcPct val="0"/>
        </a:spcAft>
        <a:buSzPct val="52000"/>
        <a:buFont typeface="Wingdings" pitchFamily="2" charset="2"/>
        <a:buChar char="n"/>
        <a:defRPr sz="2159">
          <a:solidFill>
            <a:srgbClr val="000000"/>
          </a:solidFill>
          <a:latin typeface="+mn-lt"/>
          <a:ea typeface="+mn-ea"/>
        </a:defRPr>
      </a:lvl4pPr>
      <a:lvl5pPr marL="1163607" indent="-195363" algn="l" defTabSz="493547" rtl="0" eaLnBrk="0" fontAlgn="base" hangingPunct="0">
        <a:spcBef>
          <a:spcPct val="75000"/>
        </a:spcBef>
        <a:spcAft>
          <a:spcPct val="0"/>
        </a:spcAft>
        <a:buSzPct val="52000"/>
        <a:buFont typeface="Wingdings" pitchFamily="2" charset="2"/>
        <a:buChar char="n"/>
        <a:defRPr sz="2159">
          <a:solidFill>
            <a:srgbClr val="000000"/>
          </a:solidFill>
          <a:latin typeface="+mn-lt"/>
          <a:ea typeface="+mn-ea"/>
        </a:defRPr>
      </a:lvl5pPr>
      <a:lvl6pPr marL="1657154" indent="-195363" algn="l" defTabSz="493547" rtl="0" fontAlgn="base">
        <a:spcBef>
          <a:spcPct val="75000"/>
        </a:spcBef>
        <a:spcAft>
          <a:spcPct val="0"/>
        </a:spcAft>
        <a:buSzPct val="52000"/>
        <a:buFont typeface="Wingdings" pitchFamily="2" charset="2"/>
        <a:buChar char="n"/>
        <a:defRPr sz="2159">
          <a:solidFill>
            <a:srgbClr val="000000"/>
          </a:solidFill>
          <a:latin typeface="+mn-lt"/>
          <a:ea typeface="+mn-ea"/>
        </a:defRPr>
      </a:lvl6pPr>
      <a:lvl7pPr marL="2150702" indent="-195363" algn="l" defTabSz="493547" rtl="0" fontAlgn="base">
        <a:spcBef>
          <a:spcPct val="75000"/>
        </a:spcBef>
        <a:spcAft>
          <a:spcPct val="0"/>
        </a:spcAft>
        <a:buSzPct val="52000"/>
        <a:buFont typeface="Wingdings" pitchFamily="2" charset="2"/>
        <a:buChar char="n"/>
        <a:defRPr sz="2159">
          <a:solidFill>
            <a:srgbClr val="000000"/>
          </a:solidFill>
          <a:latin typeface="+mn-lt"/>
          <a:ea typeface="+mn-ea"/>
        </a:defRPr>
      </a:lvl7pPr>
      <a:lvl8pPr marL="2644249" indent="-195363" algn="l" defTabSz="493547" rtl="0" fontAlgn="base">
        <a:spcBef>
          <a:spcPct val="75000"/>
        </a:spcBef>
        <a:spcAft>
          <a:spcPct val="0"/>
        </a:spcAft>
        <a:buSzPct val="52000"/>
        <a:buFont typeface="Wingdings" pitchFamily="2" charset="2"/>
        <a:buChar char="n"/>
        <a:defRPr sz="2159">
          <a:solidFill>
            <a:srgbClr val="000000"/>
          </a:solidFill>
          <a:latin typeface="+mn-lt"/>
          <a:ea typeface="+mn-ea"/>
        </a:defRPr>
      </a:lvl8pPr>
      <a:lvl9pPr marL="3137797" indent="-195363" algn="l" defTabSz="493547" rtl="0" fontAlgn="base">
        <a:spcBef>
          <a:spcPct val="75000"/>
        </a:spcBef>
        <a:spcAft>
          <a:spcPct val="0"/>
        </a:spcAft>
        <a:buSzPct val="52000"/>
        <a:buFont typeface="Wingdings" pitchFamily="2" charset="2"/>
        <a:buChar char="n"/>
        <a:defRPr sz="2159">
          <a:solidFill>
            <a:srgbClr val="000000"/>
          </a:solidFill>
          <a:latin typeface="+mn-lt"/>
          <a:ea typeface="+mn-ea"/>
        </a:defRPr>
      </a:lvl9pPr>
    </p:bodyStyle>
    <p:otherStyle>
      <a:defPPr>
        <a:defRPr lang="de-DE"/>
      </a:defPPr>
      <a:lvl1pPr marL="0" algn="l" defTabSz="987095" rtl="0" eaLnBrk="1" latinLnBrk="0" hangingPunct="1">
        <a:defRPr sz="1943" kern="1200">
          <a:solidFill>
            <a:schemeClr val="tx1"/>
          </a:solidFill>
          <a:latin typeface="+mn-lt"/>
          <a:ea typeface="+mn-ea"/>
          <a:cs typeface="+mn-cs"/>
        </a:defRPr>
      </a:lvl1pPr>
      <a:lvl2pPr marL="493547" algn="l" defTabSz="987095" rtl="0" eaLnBrk="1" latinLnBrk="0" hangingPunct="1">
        <a:defRPr sz="1943" kern="1200">
          <a:solidFill>
            <a:schemeClr val="tx1"/>
          </a:solidFill>
          <a:latin typeface="+mn-lt"/>
          <a:ea typeface="+mn-ea"/>
          <a:cs typeface="+mn-cs"/>
        </a:defRPr>
      </a:lvl2pPr>
      <a:lvl3pPr marL="987095" algn="l" defTabSz="987095" rtl="0" eaLnBrk="1" latinLnBrk="0" hangingPunct="1">
        <a:defRPr sz="1943" kern="1200">
          <a:solidFill>
            <a:schemeClr val="tx1"/>
          </a:solidFill>
          <a:latin typeface="+mn-lt"/>
          <a:ea typeface="+mn-ea"/>
          <a:cs typeface="+mn-cs"/>
        </a:defRPr>
      </a:lvl3pPr>
      <a:lvl4pPr marL="1480642" algn="l" defTabSz="987095" rtl="0" eaLnBrk="1" latinLnBrk="0" hangingPunct="1">
        <a:defRPr sz="1943" kern="1200">
          <a:solidFill>
            <a:schemeClr val="tx1"/>
          </a:solidFill>
          <a:latin typeface="+mn-lt"/>
          <a:ea typeface="+mn-ea"/>
          <a:cs typeface="+mn-cs"/>
        </a:defRPr>
      </a:lvl4pPr>
      <a:lvl5pPr marL="1974190" algn="l" defTabSz="987095" rtl="0" eaLnBrk="1" latinLnBrk="0" hangingPunct="1">
        <a:defRPr sz="1943" kern="1200">
          <a:solidFill>
            <a:schemeClr val="tx1"/>
          </a:solidFill>
          <a:latin typeface="+mn-lt"/>
          <a:ea typeface="+mn-ea"/>
          <a:cs typeface="+mn-cs"/>
        </a:defRPr>
      </a:lvl5pPr>
      <a:lvl6pPr marL="2467737" algn="l" defTabSz="987095" rtl="0" eaLnBrk="1" latinLnBrk="0" hangingPunct="1">
        <a:defRPr sz="1943" kern="1200">
          <a:solidFill>
            <a:schemeClr val="tx1"/>
          </a:solidFill>
          <a:latin typeface="+mn-lt"/>
          <a:ea typeface="+mn-ea"/>
          <a:cs typeface="+mn-cs"/>
        </a:defRPr>
      </a:lvl6pPr>
      <a:lvl7pPr marL="2961284" algn="l" defTabSz="987095" rtl="0" eaLnBrk="1" latinLnBrk="0" hangingPunct="1">
        <a:defRPr sz="1943" kern="1200">
          <a:solidFill>
            <a:schemeClr val="tx1"/>
          </a:solidFill>
          <a:latin typeface="+mn-lt"/>
          <a:ea typeface="+mn-ea"/>
          <a:cs typeface="+mn-cs"/>
        </a:defRPr>
      </a:lvl7pPr>
      <a:lvl8pPr marL="3454832" algn="l" defTabSz="987095" rtl="0" eaLnBrk="1" latinLnBrk="0" hangingPunct="1">
        <a:defRPr sz="1943" kern="1200">
          <a:solidFill>
            <a:schemeClr val="tx1"/>
          </a:solidFill>
          <a:latin typeface="+mn-lt"/>
          <a:ea typeface="+mn-ea"/>
          <a:cs typeface="+mn-cs"/>
        </a:defRPr>
      </a:lvl8pPr>
      <a:lvl9pPr marL="3948379" algn="l" defTabSz="987095" rtl="0" eaLnBrk="1" latinLnBrk="0" hangingPunct="1">
        <a:defRPr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AE47A1-6307-484C-99C7-A17DAD5E4A1F}"/>
              </a:ext>
            </a:extLst>
          </p:cNvPr>
          <p:cNvSpPr>
            <a:spLocks noChangeArrowheads="1"/>
          </p:cNvSpPr>
          <p:nvPr/>
        </p:nvSpPr>
        <p:spPr bwMode="auto">
          <a:xfrm>
            <a:off x="193647" y="98020"/>
            <a:ext cx="10295825" cy="8926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entury Gothic" pitchFamily="34" charset="0"/>
                <a:ea typeface="MS PGothic" pitchFamily="34" charset="-128"/>
              </a:defRPr>
            </a:lvl1pPr>
            <a:lvl2pPr marL="742950" indent="-285750" eaLnBrk="0" hangingPunct="0">
              <a:defRPr sz="2000">
                <a:solidFill>
                  <a:schemeClr val="tx1"/>
                </a:solidFill>
                <a:latin typeface="Century Gothic" pitchFamily="34" charset="0"/>
                <a:ea typeface="MS PGothic" pitchFamily="34" charset="-128"/>
              </a:defRPr>
            </a:lvl2pPr>
            <a:lvl3pPr marL="1143000" indent="-228600" eaLnBrk="0" hangingPunct="0">
              <a:defRPr sz="2000">
                <a:solidFill>
                  <a:schemeClr val="tx1"/>
                </a:solidFill>
                <a:latin typeface="Century Gothic" pitchFamily="34" charset="0"/>
                <a:ea typeface="MS PGothic" pitchFamily="34" charset="-128"/>
              </a:defRPr>
            </a:lvl3pPr>
            <a:lvl4pPr marL="1600200" indent="-228600" eaLnBrk="0" hangingPunct="0">
              <a:defRPr sz="2000">
                <a:solidFill>
                  <a:schemeClr val="tx1"/>
                </a:solidFill>
                <a:latin typeface="Century Gothic" pitchFamily="34" charset="0"/>
                <a:ea typeface="MS PGothic" pitchFamily="34" charset="-128"/>
              </a:defRPr>
            </a:lvl4pPr>
            <a:lvl5pPr marL="2057400" indent="-228600" eaLnBrk="0" hangingPunct="0">
              <a:defRPr sz="2000">
                <a:solidFill>
                  <a:schemeClr val="tx1"/>
                </a:solidFill>
                <a:latin typeface="Century Gothic" pitchFamily="34" charset="0"/>
                <a:ea typeface="MS PGothic" pitchFamily="34" charset="-128"/>
              </a:defRPr>
            </a:lvl5pPr>
            <a:lvl6pPr marL="25146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6pPr>
            <a:lvl7pPr marL="29718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7pPr>
            <a:lvl8pPr marL="34290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8pPr>
            <a:lvl9pPr marL="38862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9pPr>
          </a:lstStyle>
          <a:p>
            <a:pPr algn="ctr" eaLnBrk="1" hangingPunct="1">
              <a:spcBef>
                <a:spcPct val="50000"/>
              </a:spcBef>
              <a:buClr>
                <a:schemeClr val="tx1"/>
              </a:buClr>
              <a:buSzPct val="80000"/>
              <a:buFont typeface="Wingdings" panose="05000000000000000000" pitchFamily="2" charset="2"/>
              <a:buNone/>
              <a:defRPr/>
            </a:pPr>
            <a:endParaRPr lang="en-US" altLang="sr-Latn-RS" sz="1754"/>
          </a:p>
        </p:txBody>
      </p:sp>
      <p:sp>
        <p:nvSpPr>
          <p:cNvPr id="1027" name="Rectangle 3">
            <a:extLst>
              <a:ext uri="{FF2B5EF4-FFF2-40B4-BE49-F238E27FC236}">
                <a16:creationId xmlns:a16="http://schemas.microsoft.com/office/drawing/2014/main" id="{2AC65C67-AAEA-4108-A04C-BFCD5A5D1F6D}"/>
              </a:ext>
            </a:extLst>
          </p:cNvPr>
          <p:cNvSpPr>
            <a:spLocks noGrp="1" noChangeArrowheads="1"/>
          </p:cNvSpPr>
          <p:nvPr>
            <p:ph type="body" idx="1"/>
          </p:nvPr>
        </p:nvSpPr>
        <p:spPr bwMode="auto">
          <a:xfrm>
            <a:off x="193647" y="1387986"/>
            <a:ext cx="10295825" cy="555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180000" tIns="36000" rIns="36000" bIns="3600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a:p>
            <a:pPr lvl="3"/>
            <a:r>
              <a:rPr lang="en-US" altLang="sr-Latn-RS"/>
              <a:t>4</a:t>
            </a:r>
          </a:p>
          <a:p>
            <a:pPr lvl="2"/>
            <a:r>
              <a:rPr lang="en-US" altLang="sr-Latn-RS"/>
              <a:t>3</a:t>
            </a:r>
          </a:p>
          <a:p>
            <a:pPr lvl="1"/>
            <a:r>
              <a:rPr lang="en-US" altLang="sr-Latn-RS"/>
              <a:t>2</a:t>
            </a:r>
          </a:p>
          <a:p>
            <a:pPr lvl="0"/>
            <a:r>
              <a:rPr lang="en-US" altLang="sr-Latn-RS"/>
              <a:t>1. Ebene</a:t>
            </a:r>
          </a:p>
        </p:txBody>
      </p:sp>
      <p:sp>
        <p:nvSpPr>
          <p:cNvPr id="1028" name="Title Placeholder 25">
            <a:extLst>
              <a:ext uri="{FF2B5EF4-FFF2-40B4-BE49-F238E27FC236}">
                <a16:creationId xmlns:a16="http://schemas.microsoft.com/office/drawing/2014/main" id="{B96A1D57-5EDC-4601-9090-D2F92E4904D7}"/>
              </a:ext>
            </a:extLst>
          </p:cNvPr>
          <p:cNvSpPr>
            <a:spLocks noGrp="1"/>
          </p:cNvSpPr>
          <p:nvPr>
            <p:ph type="title"/>
          </p:nvPr>
        </p:nvSpPr>
        <p:spPr bwMode="auto">
          <a:xfrm>
            <a:off x="193649" y="197786"/>
            <a:ext cx="7576205" cy="69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 rIns="36000" bIns="36000" numCol="1" anchor="ctr" anchorCtr="0" compatLnSpc="1">
            <a:prstTxWarp prst="textNoShape">
              <a:avLst/>
            </a:prstTxWarp>
          </a:bodyPr>
          <a:lstStyle/>
          <a:p>
            <a:pPr lvl="0"/>
            <a:r>
              <a:rPr lang="en-US" altLang="sr-Latn-RS"/>
              <a:t>Click to edit Master title style</a:t>
            </a:r>
            <a:endParaRPr lang="en-GB" altLang="sr-Latn-RS"/>
          </a:p>
        </p:txBody>
      </p:sp>
      <p:sp>
        <p:nvSpPr>
          <p:cNvPr id="592903" name="Rectangle 7">
            <a:extLst>
              <a:ext uri="{FF2B5EF4-FFF2-40B4-BE49-F238E27FC236}">
                <a16:creationId xmlns:a16="http://schemas.microsoft.com/office/drawing/2014/main" id="{F130B7BE-5FB2-4CA1-86EC-8C7C45205D92}"/>
              </a:ext>
            </a:extLst>
          </p:cNvPr>
          <p:cNvSpPr>
            <a:spLocks noGrp="1" noChangeArrowheads="1"/>
          </p:cNvSpPr>
          <p:nvPr>
            <p:ph type="sldNum" sz="quarter" idx="4"/>
          </p:nvPr>
        </p:nvSpPr>
        <p:spPr bwMode="auto">
          <a:xfrm>
            <a:off x="8546154" y="7240964"/>
            <a:ext cx="1943320" cy="297550"/>
          </a:xfrm>
          <a:prstGeom prst="rect">
            <a:avLst/>
          </a:prstGeom>
          <a:noFill/>
          <a:ln w="9525">
            <a:noFill/>
            <a:miter lim="800000"/>
            <a:headEnd/>
            <a:tailEnd/>
          </a:ln>
          <a:effectLst/>
        </p:spPr>
        <p:txBody>
          <a:bodyPr vert="horz" wrap="square" lIns="0" tIns="0" rIns="0" bIns="72000" numCol="1" anchor="b" anchorCtr="0" compatLnSpc="1">
            <a:prstTxWarp prst="textNoShape">
              <a:avLst/>
            </a:prstTxWarp>
          </a:bodyPr>
          <a:lstStyle>
            <a:lvl1pPr algn="r">
              <a:defRPr sz="877">
                <a:cs typeface="Arial" panose="020B0604020202020204" pitchFamily="34" charset="0"/>
              </a:defRPr>
            </a:lvl1pPr>
          </a:lstStyle>
          <a:p>
            <a:r>
              <a:rPr lang="de-AT" altLang="sr-Latn-RS"/>
              <a:t>Slide No. </a:t>
            </a:r>
            <a:fld id="{FE4A9B32-09B8-4DF7-89C5-F80710C277C9}" type="slidenum">
              <a:rPr lang="de-AT" altLang="sr-Latn-RS"/>
              <a:pPr/>
              <a:t>‹#›</a:t>
            </a:fld>
            <a:endParaRPr lang="de-AT" altLang="sr-Latn-RS"/>
          </a:p>
        </p:txBody>
      </p:sp>
      <p:sp>
        <p:nvSpPr>
          <p:cNvPr id="1031" name="Line 8">
            <a:extLst>
              <a:ext uri="{FF2B5EF4-FFF2-40B4-BE49-F238E27FC236}">
                <a16:creationId xmlns:a16="http://schemas.microsoft.com/office/drawing/2014/main" id="{08692ACB-A01E-4D7A-8548-C1213402BCC3}"/>
              </a:ext>
            </a:extLst>
          </p:cNvPr>
          <p:cNvSpPr>
            <a:spLocks noChangeShapeType="1"/>
          </p:cNvSpPr>
          <p:nvPr/>
        </p:nvSpPr>
        <p:spPr bwMode="auto">
          <a:xfrm>
            <a:off x="193648" y="7240960"/>
            <a:ext cx="10312962"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78938" tIns="41048" rIns="78938" bIns="41048">
            <a:spAutoFit/>
          </a:bodyPr>
          <a:lstStyle/>
          <a:p>
            <a:endParaRPr lang="en-US" sz="1754"/>
          </a:p>
        </p:txBody>
      </p:sp>
      <p:pic>
        <p:nvPicPr>
          <p:cNvPr id="1032" name="Picture 11">
            <a:extLst>
              <a:ext uri="{FF2B5EF4-FFF2-40B4-BE49-F238E27FC236}">
                <a16:creationId xmlns:a16="http://schemas.microsoft.com/office/drawing/2014/main" id="{EE20B786-435E-4EA2-B37B-9EADA266121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9948" y="231039"/>
            <a:ext cx="1982734" cy="67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04992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zoom/>
  </p:transition>
  <p:hf hdr="0"/>
  <p:txStyles>
    <p:titleStyle>
      <a:lvl1pPr algn="l" rtl="0" eaLnBrk="0" fontAlgn="base" hangingPunct="0">
        <a:spcBef>
          <a:spcPct val="0"/>
        </a:spcBef>
        <a:spcAft>
          <a:spcPct val="0"/>
        </a:spcAft>
        <a:defRPr sz="2105" b="1">
          <a:solidFill>
            <a:schemeClr val="tx1"/>
          </a:solidFill>
          <a:latin typeface="+mj-lt"/>
          <a:ea typeface="MS PGothic" pitchFamily="34" charset="-128"/>
          <a:cs typeface="+mj-cs"/>
        </a:defRPr>
      </a:lvl1pPr>
      <a:lvl2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2pPr>
      <a:lvl3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3pPr>
      <a:lvl4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4pPr>
      <a:lvl5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5pPr>
      <a:lvl6pPr marL="401021" algn="l" rtl="0" fontAlgn="base">
        <a:spcBef>
          <a:spcPct val="0"/>
        </a:spcBef>
        <a:spcAft>
          <a:spcPct val="0"/>
        </a:spcAft>
        <a:defRPr sz="2105" b="1">
          <a:solidFill>
            <a:schemeClr val="tx1"/>
          </a:solidFill>
          <a:latin typeface="Century Gothic" pitchFamily="34" charset="0"/>
          <a:cs typeface="Arial" charset="0"/>
        </a:defRPr>
      </a:lvl6pPr>
      <a:lvl7pPr marL="802040" algn="l" rtl="0" fontAlgn="base">
        <a:spcBef>
          <a:spcPct val="0"/>
        </a:spcBef>
        <a:spcAft>
          <a:spcPct val="0"/>
        </a:spcAft>
        <a:defRPr sz="2105" b="1">
          <a:solidFill>
            <a:schemeClr val="tx1"/>
          </a:solidFill>
          <a:latin typeface="Century Gothic" pitchFamily="34" charset="0"/>
          <a:cs typeface="Arial" charset="0"/>
        </a:defRPr>
      </a:lvl7pPr>
      <a:lvl8pPr marL="1203060" algn="l" rtl="0" fontAlgn="base">
        <a:spcBef>
          <a:spcPct val="0"/>
        </a:spcBef>
        <a:spcAft>
          <a:spcPct val="0"/>
        </a:spcAft>
        <a:defRPr sz="2105" b="1">
          <a:solidFill>
            <a:schemeClr val="tx1"/>
          </a:solidFill>
          <a:latin typeface="Century Gothic" pitchFamily="34" charset="0"/>
          <a:cs typeface="Arial" charset="0"/>
        </a:defRPr>
      </a:lvl8pPr>
      <a:lvl9pPr marL="1604081" algn="l" rtl="0" fontAlgn="base">
        <a:spcBef>
          <a:spcPct val="0"/>
        </a:spcBef>
        <a:spcAft>
          <a:spcPct val="0"/>
        </a:spcAft>
        <a:defRPr sz="2105" b="1">
          <a:solidFill>
            <a:schemeClr val="tx1"/>
          </a:solidFill>
          <a:latin typeface="Century Gothic" pitchFamily="34" charset="0"/>
          <a:cs typeface="Arial" charset="0"/>
        </a:defRPr>
      </a:lvl9pPr>
    </p:titleStyle>
    <p:bodyStyle>
      <a:lvl1pPr marL="233928" indent="-233928" algn="l" defTabSz="401021" rtl="0" eaLnBrk="0" fontAlgn="base" hangingPunct="0">
        <a:spcBef>
          <a:spcPct val="75000"/>
        </a:spcBef>
        <a:spcAft>
          <a:spcPct val="0"/>
        </a:spcAft>
        <a:buSzPct val="80000"/>
        <a:buFont typeface="Wingdings" panose="05000000000000000000" pitchFamily="2" charset="2"/>
        <a:buChar char="n"/>
        <a:defRPr sz="1754">
          <a:solidFill>
            <a:srgbClr val="000000"/>
          </a:solidFill>
          <a:latin typeface="+mn-lt"/>
          <a:ea typeface="MS PGothic" pitchFamily="34" charset="-128"/>
          <a:cs typeface="ＭＳ Ｐゴシック" charset="0"/>
        </a:defRPr>
      </a:lvl1pPr>
      <a:lvl2pPr marL="467857" indent="-233928" algn="l" defTabSz="401021" rtl="0" eaLnBrk="0" fontAlgn="base" hangingPunct="0">
        <a:spcBef>
          <a:spcPct val="75000"/>
        </a:spcBef>
        <a:spcAft>
          <a:spcPct val="0"/>
        </a:spcAft>
        <a:buSzPct val="64000"/>
        <a:buFont typeface="Wingdings" panose="05000000000000000000" pitchFamily="2" charset="2"/>
        <a:buChar char="n"/>
        <a:defRPr sz="1754">
          <a:solidFill>
            <a:srgbClr val="000000"/>
          </a:solidFill>
          <a:latin typeface="+mn-lt"/>
          <a:ea typeface="MS PGothic" pitchFamily="34" charset="-128"/>
        </a:defRPr>
      </a:lvl2pPr>
      <a:lvl3pPr marL="626594" indent="-158738" algn="l" defTabSz="401021" rtl="0" eaLnBrk="0" fontAlgn="base" hangingPunct="0">
        <a:spcBef>
          <a:spcPct val="75000"/>
        </a:spcBef>
        <a:spcAft>
          <a:spcPct val="0"/>
        </a:spcAft>
        <a:buSzPct val="52000"/>
        <a:buFont typeface="Wingdings" panose="05000000000000000000" pitchFamily="2" charset="2"/>
        <a:buChar char="n"/>
        <a:defRPr sz="1754">
          <a:solidFill>
            <a:srgbClr val="000000"/>
          </a:solidFill>
          <a:latin typeface="+mn-lt"/>
          <a:ea typeface="MS PGothic" pitchFamily="34" charset="-128"/>
        </a:defRPr>
      </a:lvl3pPr>
      <a:lvl4pPr marL="786724" indent="-160130" algn="l" defTabSz="401021" rtl="0" eaLnBrk="0" fontAlgn="base" hangingPunct="0">
        <a:spcBef>
          <a:spcPct val="75000"/>
        </a:spcBef>
        <a:spcAft>
          <a:spcPct val="0"/>
        </a:spcAft>
        <a:buSzPct val="52000"/>
        <a:buFont typeface="Wingdings" panose="05000000000000000000" pitchFamily="2" charset="2"/>
        <a:buChar char="n"/>
        <a:defRPr sz="1754">
          <a:solidFill>
            <a:srgbClr val="000000"/>
          </a:solidFill>
          <a:latin typeface="+mn-lt"/>
          <a:ea typeface="MS PGothic" pitchFamily="34" charset="-128"/>
        </a:defRPr>
      </a:lvl4pPr>
      <a:lvl5pPr marL="945461" indent="-158738" algn="l" defTabSz="401021" rtl="0" eaLnBrk="0" fontAlgn="base" hangingPunct="0">
        <a:spcBef>
          <a:spcPct val="75000"/>
        </a:spcBef>
        <a:spcAft>
          <a:spcPct val="0"/>
        </a:spcAft>
        <a:buSzPct val="52000"/>
        <a:buFont typeface="Wingdings" panose="05000000000000000000" pitchFamily="2" charset="2"/>
        <a:buChar char="n"/>
        <a:defRPr sz="1754">
          <a:solidFill>
            <a:srgbClr val="000000"/>
          </a:solidFill>
          <a:latin typeface="+mn-lt"/>
          <a:ea typeface="MS PGothic" pitchFamily="34" charset="-128"/>
        </a:defRPr>
      </a:lvl5pPr>
      <a:lvl6pPr marL="1346481"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6pPr>
      <a:lvl7pPr marL="1747502"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7pPr>
      <a:lvl8pPr marL="2148522"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8pPr>
      <a:lvl9pPr marL="2549541"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9pPr>
    </p:bodyStyle>
    <p:otherStyle>
      <a:defPPr>
        <a:defRPr lang="sr-Latn-CS"/>
      </a:defPPr>
      <a:lvl1pPr marL="0" algn="l" defTabSz="802040" rtl="0" eaLnBrk="1" latinLnBrk="0" hangingPunct="1">
        <a:defRPr sz="1579" kern="1200">
          <a:solidFill>
            <a:schemeClr val="tx1"/>
          </a:solidFill>
          <a:latin typeface="+mn-lt"/>
          <a:ea typeface="+mn-ea"/>
          <a:cs typeface="+mn-cs"/>
        </a:defRPr>
      </a:lvl1pPr>
      <a:lvl2pPr marL="401021" algn="l" defTabSz="802040" rtl="0" eaLnBrk="1" latinLnBrk="0" hangingPunct="1">
        <a:defRPr sz="1579" kern="1200">
          <a:solidFill>
            <a:schemeClr val="tx1"/>
          </a:solidFill>
          <a:latin typeface="+mn-lt"/>
          <a:ea typeface="+mn-ea"/>
          <a:cs typeface="+mn-cs"/>
        </a:defRPr>
      </a:lvl2pPr>
      <a:lvl3pPr marL="802040" algn="l" defTabSz="802040" rtl="0" eaLnBrk="1" latinLnBrk="0" hangingPunct="1">
        <a:defRPr sz="1579" kern="1200">
          <a:solidFill>
            <a:schemeClr val="tx1"/>
          </a:solidFill>
          <a:latin typeface="+mn-lt"/>
          <a:ea typeface="+mn-ea"/>
          <a:cs typeface="+mn-cs"/>
        </a:defRPr>
      </a:lvl3pPr>
      <a:lvl4pPr marL="1203060" algn="l" defTabSz="802040" rtl="0" eaLnBrk="1" latinLnBrk="0" hangingPunct="1">
        <a:defRPr sz="1579" kern="1200">
          <a:solidFill>
            <a:schemeClr val="tx1"/>
          </a:solidFill>
          <a:latin typeface="+mn-lt"/>
          <a:ea typeface="+mn-ea"/>
          <a:cs typeface="+mn-cs"/>
        </a:defRPr>
      </a:lvl4pPr>
      <a:lvl5pPr marL="1604081" algn="l" defTabSz="802040" rtl="0" eaLnBrk="1" latinLnBrk="0" hangingPunct="1">
        <a:defRPr sz="1579" kern="1200">
          <a:solidFill>
            <a:schemeClr val="tx1"/>
          </a:solidFill>
          <a:latin typeface="+mn-lt"/>
          <a:ea typeface="+mn-ea"/>
          <a:cs typeface="+mn-cs"/>
        </a:defRPr>
      </a:lvl5pPr>
      <a:lvl6pPr marL="2005101" algn="l" defTabSz="802040" rtl="0" eaLnBrk="1" latinLnBrk="0" hangingPunct="1">
        <a:defRPr sz="1579" kern="1200">
          <a:solidFill>
            <a:schemeClr val="tx1"/>
          </a:solidFill>
          <a:latin typeface="+mn-lt"/>
          <a:ea typeface="+mn-ea"/>
          <a:cs typeface="+mn-cs"/>
        </a:defRPr>
      </a:lvl6pPr>
      <a:lvl7pPr marL="2406121" algn="l" defTabSz="802040" rtl="0" eaLnBrk="1" latinLnBrk="0" hangingPunct="1">
        <a:defRPr sz="1579" kern="1200">
          <a:solidFill>
            <a:schemeClr val="tx1"/>
          </a:solidFill>
          <a:latin typeface="+mn-lt"/>
          <a:ea typeface="+mn-ea"/>
          <a:cs typeface="+mn-cs"/>
        </a:defRPr>
      </a:lvl7pPr>
      <a:lvl8pPr marL="2807141" algn="l" defTabSz="802040" rtl="0" eaLnBrk="1" latinLnBrk="0" hangingPunct="1">
        <a:defRPr sz="1579" kern="1200">
          <a:solidFill>
            <a:schemeClr val="tx1"/>
          </a:solidFill>
          <a:latin typeface="+mn-lt"/>
          <a:ea typeface="+mn-ea"/>
          <a:cs typeface="+mn-cs"/>
        </a:defRPr>
      </a:lvl8pPr>
      <a:lvl9pPr marL="3208161" algn="l" defTabSz="802040" rtl="0" eaLnBrk="1" latinLnBrk="0" hangingPunct="1">
        <a:defRPr sz="157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2" y="367562"/>
            <a:ext cx="6947924" cy="1018671"/>
          </a:xfrm>
          <a:prstGeom prst="rect">
            <a:avLst/>
          </a:prstGeom>
        </p:spPr>
        <p:txBody>
          <a:bodyPr vert="horz" lIns="91440" tIns="45720" rIns="91440" bIns="45720" rtlCol="0" anchor="t">
            <a:normAutofit/>
          </a:bodyPr>
          <a:lstStyle/>
          <a:p>
            <a:r>
              <a:rPr lang="ru-RU"/>
              <a:t>Образец заголовка</a:t>
            </a:r>
          </a:p>
        </p:txBody>
      </p:sp>
      <p:sp>
        <p:nvSpPr>
          <p:cNvPr id="3" name="Текст 2"/>
          <p:cNvSpPr>
            <a:spLocks noGrp="1"/>
          </p:cNvSpPr>
          <p:nvPr>
            <p:ph type="body" idx="1"/>
          </p:nvPr>
        </p:nvSpPr>
        <p:spPr>
          <a:xfrm>
            <a:off x="925927" y="1837807"/>
            <a:ext cx="6315789" cy="474679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767475" y="7025674"/>
            <a:ext cx="632136" cy="168028"/>
          </a:xfrm>
          <a:prstGeom prst="rect">
            <a:avLst/>
          </a:prstGeom>
        </p:spPr>
        <p:txBody>
          <a:bodyPr vert="horz" lIns="0" tIns="0" rIns="0" bIns="72000" rtlCol="0" anchor="t"/>
          <a:lstStyle>
            <a:lvl1pPr algn="r">
              <a:defRPr sz="877">
                <a:solidFill>
                  <a:schemeClr val="tx1"/>
                </a:solidFill>
                <a:latin typeface="Amalia" panose="020B0504020203020204" pitchFamily="34" charset="0"/>
              </a:defRPr>
            </a:lvl1pPr>
          </a:lstStyle>
          <a:p>
            <a:fld id="{29309F8F-DC8D-4231-B8AC-0941FD9716F5}" type="datetime1">
              <a:rPr lang="en-US" smtClean="0"/>
              <a:t>8/5/2022</a:t>
            </a:fld>
            <a:endParaRPr lang="ru-RU"/>
          </a:p>
        </p:txBody>
      </p:sp>
      <p:sp>
        <p:nvSpPr>
          <p:cNvPr id="6" name="Номер слайда 5"/>
          <p:cNvSpPr>
            <a:spLocks noGrp="1"/>
          </p:cNvSpPr>
          <p:nvPr>
            <p:ph type="sldNum" sz="quarter" idx="4"/>
          </p:nvPr>
        </p:nvSpPr>
        <p:spPr>
          <a:xfrm>
            <a:off x="9767475" y="7193703"/>
            <a:ext cx="632136" cy="367560"/>
          </a:xfrm>
          <a:prstGeom prst="rect">
            <a:avLst/>
          </a:prstGeom>
        </p:spPr>
        <p:txBody>
          <a:bodyPr vert="horz" lIns="0" tIns="0" rIns="0" bIns="72000" rtlCol="0" anchor="b"/>
          <a:lstStyle>
            <a:lvl1pPr algn="r">
              <a:defRPr sz="877">
                <a:solidFill>
                  <a:schemeClr val="tx1"/>
                </a:solidFill>
                <a:latin typeface="Amalia" panose="020B0504020203020204" pitchFamily="34" charset="0"/>
              </a:defRPr>
            </a:lvl1pPr>
          </a:lstStyle>
          <a:p>
            <a:fld id="{2056EA1A-B6B2-4947-8861-48417E9FC52E}" type="slidenum">
              <a:rPr lang="ru-RU" smtClean="0"/>
              <a:pPr/>
              <a:t>‹#›</a:t>
            </a:fld>
            <a:endParaRPr lang="ru-RU"/>
          </a:p>
        </p:txBody>
      </p:sp>
      <p:pic>
        <p:nvPicPr>
          <p:cNvPr id="7" name="Рисунок 6">
            <a:extLst>
              <a:ext uri="{FF2B5EF4-FFF2-40B4-BE49-F238E27FC236}">
                <a16:creationId xmlns:a16="http://schemas.microsoft.com/office/drawing/2014/main" id="{AA4A4C19-458B-834F-B801-1FC1B21F576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575" y="6664250"/>
            <a:ext cx="2399699" cy="702682"/>
          </a:xfrm>
          <a:prstGeom prst="rect">
            <a:avLst/>
          </a:prstGeom>
        </p:spPr>
      </p:pic>
    </p:spTree>
    <p:extLst>
      <p:ext uri="{BB962C8B-B14F-4D97-AF65-F5344CB8AC3E}">
        <p14:creationId xmlns:p14="http://schemas.microsoft.com/office/powerpoint/2010/main" val="2095772810"/>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Lst>
  <p:hf hdr="0"/>
  <p:txStyles>
    <p:titleStyle>
      <a:lvl1pPr algn="l" defTabSz="801975" rtl="0" eaLnBrk="1" latinLnBrk="0" hangingPunct="1">
        <a:lnSpc>
          <a:spcPct val="90000"/>
        </a:lnSpc>
        <a:spcBef>
          <a:spcPct val="0"/>
        </a:spcBef>
        <a:buNone/>
        <a:defRPr sz="3859" kern="1200">
          <a:solidFill>
            <a:schemeClr val="tx1"/>
          </a:solidFill>
          <a:latin typeface="Amalia" panose="020B0504020203020204" pitchFamily="34" charset="0"/>
          <a:ea typeface="+mj-ea"/>
          <a:cs typeface="+mj-cs"/>
        </a:defRPr>
      </a:lvl1pPr>
    </p:titleStyle>
    <p:bodyStyle>
      <a:lvl1pPr marL="200494" indent="-200494" algn="l" defTabSz="801975" rtl="0" eaLnBrk="1" latinLnBrk="0" hangingPunct="1">
        <a:lnSpc>
          <a:spcPct val="90000"/>
        </a:lnSpc>
        <a:spcBef>
          <a:spcPts val="877"/>
        </a:spcBef>
        <a:buFont typeface="Arial" panose="020B0604020202020204" pitchFamily="34" charset="0"/>
        <a:buChar char="•"/>
        <a:defRPr sz="2456" kern="1200">
          <a:solidFill>
            <a:schemeClr val="tx1"/>
          </a:solidFill>
          <a:latin typeface="Amalia" panose="020B0504020203020204" pitchFamily="34" charset="0"/>
          <a:ea typeface="+mn-ea"/>
          <a:cs typeface="+mn-cs"/>
        </a:defRPr>
      </a:lvl1pPr>
      <a:lvl2pPr marL="601481" indent="-200494" algn="l" defTabSz="801975" rtl="0" eaLnBrk="1" latinLnBrk="0" hangingPunct="1">
        <a:lnSpc>
          <a:spcPct val="90000"/>
        </a:lnSpc>
        <a:spcBef>
          <a:spcPts val="439"/>
        </a:spcBef>
        <a:buFont typeface="Arial" panose="020B0604020202020204" pitchFamily="34" charset="0"/>
        <a:buChar char="•"/>
        <a:defRPr sz="2105" kern="1200">
          <a:solidFill>
            <a:schemeClr val="tx1"/>
          </a:solidFill>
          <a:latin typeface="Amalia" panose="020B0504020203020204" pitchFamily="34" charset="0"/>
          <a:ea typeface="+mn-ea"/>
          <a:cs typeface="+mn-cs"/>
        </a:defRPr>
      </a:lvl2pPr>
      <a:lvl3pPr marL="1002468" indent="-200494" algn="l" defTabSz="801975" rtl="0" eaLnBrk="1" latinLnBrk="0" hangingPunct="1">
        <a:lnSpc>
          <a:spcPct val="90000"/>
        </a:lnSpc>
        <a:spcBef>
          <a:spcPts val="439"/>
        </a:spcBef>
        <a:buFont typeface="Arial" panose="020B0604020202020204" pitchFamily="34" charset="0"/>
        <a:buChar char="•"/>
        <a:defRPr sz="1754" kern="1200">
          <a:solidFill>
            <a:schemeClr val="tx1"/>
          </a:solidFill>
          <a:latin typeface="Amalia" panose="020B0504020203020204" pitchFamily="34" charset="0"/>
          <a:ea typeface="+mn-ea"/>
          <a:cs typeface="+mn-cs"/>
        </a:defRPr>
      </a:lvl3pPr>
      <a:lvl4pPr marL="1403455"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Amalia" panose="020B0504020203020204" pitchFamily="34" charset="0"/>
          <a:ea typeface="+mn-ea"/>
          <a:cs typeface="+mn-cs"/>
        </a:defRPr>
      </a:lvl4pPr>
      <a:lvl5pPr marL="1804443"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Amalia" panose="020B0504020203020204" pitchFamily="34" charset="0"/>
          <a:ea typeface="+mn-ea"/>
          <a:cs typeface="+mn-cs"/>
        </a:defRPr>
      </a:lvl5pPr>
      <a:lvl6pPr marL="2205430"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417"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404"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92"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ru-RU"/>
      </a:defPPr>
      <a:lvl1pPr marL="0" algn="l" defTabSz="801975" rtl="0" eaLnBrk="1" latinLnBrk="0" hangingPunct="1">
        <a:defRPr sz="1579" kern="1200">
          <a:solidFill>
            <a:schemeClr val="tx1"/>
          </a:solidFill>
          <a:latin typeface="+mn-lt"/>
          <a:ea typeface="+mn-ea"/>
          <a:cs typeface="+mn-cs"/>
        </a:defRPr>
      </a:lvl1pPr>
      <a:lvl2pPr marL="400987" algn="l" defTabSz="801975" rtl="0" eaLnBrk="1" latinLnBrk="0" hangingPunct="1">
        <a:defRPr sz="1579" kern="1200">
          <a:solidFill>
            <a:schemeClr val="tx1"/>
          </a:solidFill>
          <a:latin typeface="+mn-lt"/>
          <a:ea typeface="+mn-ea"/>
          <a:cs typeface="+mn-cs"/>
        </a:defRPr>
      </a:lvl2pPr>
      <a:lvl3pPr marL="801975" algn="l" defTabSz="801975" rtl="0" eaLnBrk="1" latinLnBrk="0" hangingPunct="1">
        <a:defRPr sz="1579" kern="1200">
          <a:solidFill>
            <a:schemeClr val="tx1"/>
          </a:solidFill>
          <a:latin typeface="+mn-lt"/>
          <a:ea typeface="+mn-ea"/>
          <a:cs typeface="+mn-cs"/>
        </a:defRPr>
      </a:lvl3pPr>
      <a:lvl4pPr marL="1202962" algn="l" defTabSz="801975" rtl="0" eaLnBrk="1" latinLnBrk="0" hangingPunct="1">
        <a:defRPr sz="1579" kern="1200">
          <a:solidFill>
            <a:schemeClr val="tx1"/>
          </a:solidFill>
          <a:latin typeface="+mn-lt"/>
          <a:ea typeface="+mn-ea"/>
          <a:cs typeface="+mn-cs"/>
        </a:defRPr>
      </a:lvl4pPr>
      <a:lvl5pPr marL="1603949" algn="l" defTabSz="801975" rtl="0" eaLnBrk="1" latinLnBrk="0" hangingPunct="1">
        <a:defRPr sz="1579" kern="1200">
          <a:solidFill>
            <a:schemeClr val="tx1"/>
          </a:solidFill>
          <a:latin typeface="+mn-lt"/>
          <a:ea typeface="+mn-ea"/>
          <a:cs typeface="+mn-cs"/>
        </a:defRPr>
      </a:lvl5pPr>
      <a:lvl6pPr marL="2004936" algn="l" defTabSz="801975" rtl="0" eaLnBrk="1" latinLnBrk="0" hangingPunct="1">
        <a:defRPr sz="1579" kern="1200">
          <a:solidFill>
            <a:schemeClr val="tx1"/>
          </a:solidFill>
          <a:latin typeface="+mn-lt"/>
          <a:ea typeface="+mn-ea"/>
          <a:cs typeface="+mn-cs"/>
        </a:defRPr>
      </a:lvl6pPr>
      <a:lvl7pPr marL="2405924" algn="l" defTabSz="801975" rtl="0" eaLnBrk="1" latinLnBrk="0" hangingPunct="1">
        <a:defRPr sz="1579" kern="1200">
          <a:solidFill>
            <a:schemeClr val="tx1"/>
          </a:solidFill>
          <a:latin typeface="+mn-lt"/>
          <a:ea typeface="+mn-ea"/>
          <a:cs typeface="+mn-cs"/>
        </a:defRPr>
      </a:lvl7pPr>
      <a:lvl8pPr marL="2806911" algn="l" defTabSz="801975" rtl="0" eaLnBrk="1" latinLnBrk="0" hangingPunct="1">
        <a:defRPr sz="1579" kern="1200">
          <a:solidFill>
            <a:schemeClr val="tx1"/>
          </a:solidFill>
          <a:latin typeface="+mn-lt"/>
          <a:ea typeface="+mn-ea"/>
          <a:cs typeface="+mn-cs"/>
        </a:defRPr>
      </a:lvl8pPr>
      <a:lvl9pPr marL="3207898" algn="l" defTabSz="801975"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3840">
          <p15:clr>
            <a:srgbClr val="F26B43"/>
          </p15:clr>
        </p15:guide>
        <p15:guide id="3" pos="211">
          <p15:clr>
            <a:srgbClr val="F26B43"/>
          </p15:clr>
        </p15:guide>
        <p15:guide id="4" pos="7469">
          <p15:clr>
            <a:srgbClr val="F26B43"/>
          </p15:clr>
        </p15:guide>
        <p15:guide id="5" orient="horz" pos="2160">
          <p15:clr>
            <a:srgbClr val="F26B43"/>
          </p15:clr>
        </p15:guide>
        <p15:guide id="6" orient="horz">
          <p15:clr>
            <a:srgbClr val="F26B43"/>
          </p15:clr>
        </p15:guide>
        <p15:guide id="7">
          <p15:clr>
            <a:srgbClr val="F26B43"/>
          </p15:clr>
        </p15:guide>
        <p15:guide id="8" pos="7680">
          <p15:clr>
            <a:srgbClr val="F26B43"/>
          </p15:clr>
        </p15:guide>
        <p15:guide id="9" orient="horz" pos="4110">
          <p15:clr>
            <a:srgbClr val="F26B43"/>
          </p15:clr>
        </p15:guide>
        <p15:guide id="10" orient="horz" pos="210">
          <p15:clr>
            <a:srgbClr val="F26B43"/>
          </p15:clr>
        </p15:guide>
        <p15:guide id="11" pos="4294">
          <p15:clr>
            <a:srgbClr val="F26B43"/>
          </p15:clr>
        </p15:guide>
        <p15:guide id="12" pos="4747">
          <p15:clr>
            <a:srgbClr val="F26B43"/>
          </p15:clr>
        </p15:guide>
        <p15:guide id="13" pos="5201">
          <p15:clr>
            <a:srgbClr val="F26B43"/>
          </p15:clr>
        </p15:guide>
        <p15:guide id="14" pos="6108">
          <p15:clr>
            <a:srgbClr val="F26B43"/>
          </p15:clr>
        </p15:guide>
        <p15:guide id="15" pos="5654">
          <p15:clr>
            <a:srgbClr val="F26B43"/>
          </p15:clr>
        </p15:guide>
        <p15:guide id="16" pos="6562">
          <p15:clr>
            <a:srgbClr val="F26B43"/>
          </p15:clr>
        </p15:guide>
        <p15:guide id="17" pos="7015">
          <p15:clr>
            <a:srgbClr val="F26B43"/>
          </p15:clr>
        </p15:guide>
        <p15:guide id="18" pos="3386">
          <p15:clr>
            <a:srgbClr val="F26B43"/>
          </p15:clr>
        </p15:guide>
        <p15:guide id="19" pos="2933">
          <p15:clr>
            <a:srgbClr val="F26B43"/>
          </p15:clr>
        </p15:guide>
        <p15:guide id="20" pos="2479">
          <p15:clr>
            <a:srgbClr val="F26B43"/>
          </p15:clr>
        </p15:guide>
        <p15:guide id="21" pos="2026">
          <p15:clr>
            <a:srgbClr val="F26B43"/>
          </p15:clr>
        </p15:guide>
        <p15:guide id="22" pos="1572">
          <p15:clr>
            <a:srgbClr val="F26B43"/>
          </p15:clr>
        </p15:guide>
        <p15:guide id="23" pos="1118">
          <p15:clr>
            <a:srgbClr val="F26B43"/>
          </p15:clr>
        </p15:guide>
        <p15:guide id="24" pos="6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6207" y="127772"/>
            <a:ext cx="10240987" cy="896150"/>
          </a:xfrm>
          <a:prstGeom prst="rect">
            <a:avLst/>
          </a:prstGeom>
          <a:solidFill>
            <a:srgbClr val="FFFF00"/>
          </a:solidFill>
          <a:ln>
            <a:noFill/>
          </a:ln>
        </p:spPr>
        <p:txBody>
          <a:bodyPr wrap="none" anchor="ctr"/>
          <a:lstStyle>
            <a:lvl1pPr eaLnBrk="0" hangingPunct="0">
              <a:defRPr>
                <a:solidFill>
                  <a:schemeClr val="tx1"/>
                </a:solidFill>
                <a:latin typeface="SP_Future" pitchFamily="34" charset="-52"/>
              </a:defRPr>
            </a:lvl1pPr>
            <a:lvl2pPr marL="742950" indent="-285750" eaLnBrk="0" hangingPunct="0">
              <a:defRPr>
                <a:solidFill>
                  <a:schemeClr val="tx1"/>
                </a:solidFill>
                <a:latin typeface="SP_Future" pitchFamily="34" charset="-52"/>
              </a:defRPr>
            </a:lvl2pPr>
            <a:lvl3pPr marL="1143000" indent="-228600" eaLnBrk="0" hangingPunct="0">
              <a:defRPr>
                <a:solidFill>
                  <a:schemeClr val="tx1"/>
                </a:solidFill>
                <a:latin typeface="SP_Future" pitchFamily="34" charset="-52"/>
              </a:defRPr>
            </a:lvl3pPr>
            <a:lvl4pPr marL="1600200" indent="-228600" eaLnBrk="0" hangingPunct="0">
              <a:defRPr>
                <a:solidFill>
                  <a:schemeClr val="tx1"/>
                </a:solidFill>
                <a:latin typeface="SP_Future" pitchFamily="34" charset="-52"/>
              </a:defRPr>
            </a:lvl4pPr>
            <a:lvl5pPr marL="2057400" indent="-228600" eaLnBrk="0" hangingPunct="0">
              <a:defRPr>
                <a:solidFill>
                  <a:schemeClr val="tx1"/>
                </a:solidFill>
                <a:latin typeface="SP_Future" pitchFamily="34" charset="-52"/>
              </a:defRPr>
            </a:lvl5pPr>
            <a:lvl6pPr marL="2514600" indent="-228600" eaLnBrk="0" fontAlgn="base" hangingPunct="0">
              <a:spcBef>
                <a:spcPct val="0"/>
              </a:spcBef>
              <a:spcAft>
                <a:spcPct val="0"/>
              </a:spcAft>
              <a:defRPr>
                <a:solidFill>
                  <a:schemeClr val="tx1"/>
                </a:solidFill>
                <a:latin typeface="SP_Future" pitchFamily="34" charset="-52"/>
              </a:defRPr>
            </a:lvl6pPr>
            <a:lvl7pPr marL="2971800" indent="-228600" eaLnBrk="0" fontAlgn="base" hangingPunct="0">
              <a:spcBef>
                <a:spcPct val="0"/>
              </a:spcBef>
              <a:spcAft>
                <a:spcPct val="0"/>
              </a:spcAft>
              <a:defRPr>
                <a:solidFill>
                  <a:schemeClr val="tx1"/>
                </a:solidFill>
                <a:latin typeface="SP_Future" pitchFamily="34" charset="-52"/>
              </a:defRPr>
            </a:lvl7pPr>
            <a:lvl8pPr marL="3429000" indent="-228600" eaLnBrk="0" fontAlgn="base" hangingPunct="0">
              <a:spcBef>
                <a:spcPct val="0"/>
              </a:spcBef>
              <a:spcAft>
                <a:spcPct val="0"/>
              </a:spcAft>
              <a:defRPr>
                <a:solidFill>
                  <a:schemeClr val="tx1"/>
                </a:solidFill>
                <a:latin typeface="SP_Future" pitchFamily="34" charset="-52"/>
              </a:defRPr>
            </a:lvl8pPr>
            <a:lvl9pPr marL="3886200" indent="-228600" eaLnBrk="0" fontAlgn="base" hangingPunct="0">
              <a:spcBef>
                <a:spcPct val="0"/>
              </a:spcBef>
              <a:spcAft>
                <a:spcPct val="0"/>
              </a:spcAft>
              <a:defRPr>
                <a:solidFill>
                  <a:schemeClr val="tx1"/>
                </a:solidFill>
                <a:latin typeface="SP_Future" pitchFamily="34" charset="-52"/>
              </a:defRPr>
            </a:lvl9pPr>
          </a:lstStyle>
          <a:p>
            <a:pPr algn="ctr" eaLnBrk="1" hangingPunct="1">
              <a:spcBef>
                <a:spcPct val="50000"/>
              </a:spcBef>
              <a:buClr>
                <a:schemeClr val="tx1"/>
              </a:buClr>
              <a:buSzPct val="80000"/>
              <a:buFont typeface="Wingdings" pitchFamily="2" charset="2"/>
              <a:buNone/>
              <a:defRPr/>
            </a:pPr>
            <a:endParaRPr lang="de-DE" altLang="bg-BG" sz="1754">
              <a:latin typeface="Century Gothic" pitchFamily="34" charset="0"/>
              <a:cs typeface="Arial" pitchFamily="34" charset="0"/>
            </a:endParaRPr>
          </a:p>
        </p:txBody>
      </p:sp>
      <p:sp>
        <p:nvSpPr>
          <p:cNvPr id="1027" name="Rectangle 2"/>
          <p:cNvSpPr>
            <a:spLocks noGrp="1" noChangeArrowheads="1"/>
          </p:cNvSpPr>
          <p:nvPr>
            <p:ph type="title"/>
          </p:nvPr>
        </p:nvSpPr>
        <p:spPr bwMode="auto">
          <a:xfrm>
            <a:off x="215925" y="127772"/>
            <a:ext cx="7495662" cy="8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bg-BG" altLang="bg-BG"/>
          </a:p>
        </p:txBody>
      </p:sp>
      <p:sp>
        <p:nvSpPr>
          <p:cNvPr id="1028" name="Rectangle 3"/>
          <p:cNvSpPr>
            <a:spLocks noGrp="1" noChangeArrowheads="1"/>
          </p:cNvSpPr>
          <p:nvPr>
            <p:ph type="body" idx="1"/>
          </p:nvPr>
        </p:nvSpPr>
        <p:spPr bwMode="auto">
          <a:xfrm>
            <a:off x="293042" y="1240958"/>
            <a:ext cx="10107320" cy="571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Hgfshghfh</a:t>
            </a:r>
          </a:p>
          <a:p>
            <a:pPr lvl="1"/>
            <a:r>
              <a:rPr lang="en-US" altLang="bg-BG"/>
              <a:t>Dfsgsgs</a:t>
            </a:r>
          </a:p>
          <a:p>
            <a:pPr lvl="2"/>
            <a:r>
              <a:rPr lang="en-US" altLang="bg-BG"/>
              <a:t>vgdfgdg</a:t>
            </a:r>
          </a:p>
        </p:txBody>
      </p:sp>
      <p:sp>
        <p:nvSpPr>
          <p:cNvPr id="1029" name="Rectangle 2"/>
          <p:cNvSpPr>
            <a:spLocks noChangeArrowheads="1"/>
          </p:cNvSpPr>
          <p:nvPr/>
        </p:nvSpPr>
        <p:spPr bwMode="auto">
          <a:xfrm flipV="1">
            <a:off x="215924" y="7274217"/>
            <a:ext cx="10240987" cy="19254"/>
          </a:xfrm>
          <a:prstGeom prst="rect">
            <a:avLst/>
          </a:prstGeom>
          <a:solidFill>
            <a:srgbClr val="FFFF00"/>
          </a:solidFill>
          <a:ln>
            <a:noFill/>
          </a:ln>
        </p:spPr>
        <p:txBody>
          <a:bodyPr rot="10800000" wrap="none" lIns="76112" tIns="38059" rIns="76112" bIns="38059" anchor="ctr"/>
          <a:lstStyle>
            <a:lvl1pPr defTabSz="757238" eaLnBrk="0" hangingPunct="0">
              <a:defRPr>
                <a:solidFill>
                  <a:schemeClr val="tx1"/>
                </a:solidFill>
                <a:latin typeface="SP_Future" pitchFamily="34" charset="-52"/>
              </a:defRPr>
            </a:lvl1pPr>
            <a:lvl2pPr marL="742950" indent="-285750" defTabSz="757238" eaLnBrk="0" hangingPunct="0">
              <a:defRPr>
                <a:solidFill>
                  <a:schemeClr val="tx1"/>
                </a:solidFill>
                <a:latin typeface="SP_Future" pitchFamily="34" charset="-52"/>
              </a:defRPr>
            </a:lvl2pPr>
            <a:lvl3pPr marL="1143000" indent="-228600" defTabSz="757238" eaLnBrk="0" hangingPunct="0">
              <a:defRPr>
                <a:solidFill>
                  <a:schemeClr val="tx1"/>
                </a:solidFill>
                <a:latin typeface="SP_Future" pitchFamily="34" charset="-52"/>
              </a:defRPr>
            </a:lvl3pPr>
            <a:lvl4pPr marL="1600200" indent="-228600" defTabSz="757238" eaLnBrk="0" hangingPunct="0">
              <a:defRPr>
                <a:solidFill>
                  <a:schemeClr val="tx1"/>
                </a:solidFill>
                <a:latin typeface="SP_Future" pitchFamily="34" charset="-52"/>
              </a:defRPr>
            </a:lvl4pPr>
            <a:lvl5pPr marL="2057400" indent="-228600" defTabSz="757238" eaLnBrk="0" hangingPunct="0">
              <a:defRPr>
                <a:solidFill>
                  <a:schemeClr val="tx1"/>
                </a:solidFill>
                <a:latin typeface="SP_Future" pitchFamily="34" charset="-52"/>
              </a:defRPr>
            </a:lvl5pPr>
            <a:lvl6pPr marL="2514600" indent="-228600" defTabSz="757238" eaLnBrk="0" fontAlgn="base" hangingPunct="0">
              <a:spcBef>
                <a:spcPct val="0"/>
              </a:spcBef>
              <a:spcAft>
                <a:spcPct val="0"/>
              </a:spcAft>
              <a:defRPr>
                <a:solidFill>
                  <a:schemeClr val="tx1"/>
                </a:solidFill>
                <a:latin typeface="SP_Future" pitchFamily="34" charset="-52"/>
              </a:defRPr>
            </a:lvl6pPr>
            <a:lvl7pPr marL="2971800" indent="-228600" defTabSz="757238" eaLnBrk="0" fontAlgn="base" hangingPunct="0">
              <a:spcBef>
                <a:spcPct val="0"/>
              </a:spcBef>
              <a:spcAft>
                <a:spcPct val="0"/>
              </a:spcAft>
              <a:defRPr>
                <a:solidFill>
                  <a:schemeClr val="tx1"/>
                </a:solidFill>
                <a:latin typeface="SP_Future" pitchFamily="34" charset="-52"/>
              </a:defRPr>
            </a:lvl7pPr>
            <a:lvl8pPr marL="3429000" indent="-228600" defTabSz="757238" eaLnBrk="0" fontAlgn="base" hangingPunct="0">
              <a:spcBef>
                <a:spcPct val="0"/>
              </a:spcBef>
              <a:spcAft>
                <a:spcPct val="0"/>
              </a:spcAft>
              <a:defRPr>
                <a:solidFill>
                  <a:schemeClr val="tx1"/>
                </a:solidFill>
                <a:latin typeface="SP_Future" pitchFamily="34" charset="-52"/>
              </a:defRPr>
            </a:lvl8pPr>
            <a:lvl9pPr marL="3886200" indent="-228600" defTabSz="757238" eaLnBrk="0" fontAlgn="base" hangingPunct="0">
              <a:spcBef>
                <a:spcPct val="0"/>
              </a:spcBef>
              <a:spcAft>
                <a:spcPct val="0"/>
              </a:spcAft>
              <a:defRPr>
                <a:solidFill>
                  <a:schemeClr val="tx1"/>
                </a:solidFill>
                <a:latin typeface="SP_Future" pitchFamily="34" charset="-52"/>
              </a:defRPr>
            </a:lvl9pPr>
          </a:lstStyle>
          <a:p>
            <a:pPr algn="ctr">
              <a:defRPr/>
            </a:pPr>
            <a:endParaRPr lang="en-US" altLang="bg-BG" sz="1140">
              <a:latin typeface="Century Gothic" pitchFamily="34" charset="0"/>
              <a:cs typeface="Arial" pitchFamily="34" charset="0"/>
            </a:endParaRPr>
          </a:p>
        </p:txBody>
      </p:sp>
      <p:pic>
        <p:nvPicPr>
          <p:cNvPr id="1034" name="Picture 15" descr="RBB_Logo_BG_B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1524" y="297551"/>
            <a:ext cx="2404301" cy="56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28380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hdr="0" dt="0"/>
  <p:txStyles>
    <p:titleStyle>
      <a:lvl1pPr algn="l" rtl="0" eaLnBrk="0" fontAlgn="base" hangingPunct="0">
        <a:spcBef>
          <a:spcPct val="0"/>
        </a:spcBef>
        <a:spcAft>
          <a:spcPct val="0"/>
        </a:spcAft>
        <a:defRPr sz="2105" b="1">
          <a:solidFill>
            <a:schemeClr val="tx2"/>
          </a:solidFill>
          <a:latin typeface="+mj-lt"/>
          <a:ea typeface="+mj-ea"/>
          <a:cs typeface="+mj-cs"/>
        </a:defRPr>
      </a:lvl1pPr>
      <a:lvl2pPr algn="l" rtl="0" eaLnBrk="0" fontAlgn="base" hangingPunct="0">
        <a:spcBef>
          <a:spcPct val="0"/>
        </a:spcBef>
        <a:spcAft>
          <a:spcPct val="0"/>
        </a:spcAft>
        <a:defRPr sz="2105" b="1">
          <a:solidFill>
            <a:schemeClr val="tx2"/>
          </a:solidFill>
          <a:latin typeface="SP_Future" pitchFamily="34" charset="-52"/>
        </a:defRPr>
      </a:lvl2pPr>
      <a:lvl3pPr algn="l" rtl="0" eaLnBrk="0" fontAlgn="base" hangingPunct="0">
        <a:spcBef>
          <a:spcPct val="0"/>
        </a:spcBef>
        <a:spcAft>
          <a:spcPct val="0"/>
        </a:spcAft>
        <a:defRPr sz="2105" b="1">
          <a:solidFill>
            <a:schemeClr val="tx2"/>
          </a:solidFill>
          <a:latin typeface="SP_Future" pitchFamily="34" charset="-52"/>
        </a:defRPr>
      </a:lvl3pPr>
      <a:lvl4pPr algn="l" rtl="0" eaLnBrk="0" fontAlgn="base" hangingPunct="0">
        <a:spcBef>
          <a:spcPct val="0"/>
        </a:spcBef>
        <a:spcAft>
          <a:spcPct val="0"/>
        </a:spcAft>
        <a:defRPr sz="2105" b="1">
          <a:solidFill>
            <a:schemeClr val="tx2"/>
          </a:solidFill>
          <a:latin typeface="SP_Future" pitchFamily="34" charset="-52"/>
        </a:defRPr>
      </a:lvl4pPr>
      <a:lvl5pPr algn="l" rtl="0" eaLnBrk="0" fontAlgn="base" hangingPunct="0">
        <a:spcBef>
          <a:spcPct val="0"/>
        </a:spcBef>
        <a:spcAft>
          <a:spcPct val="0"/>
        </a:spcAft>
        <a:defRPr sz="2105" b="1">
          <a:solidFill>
            <a:schemeClr val="tx2"/>
          </a:solidFill>
          <a:latin typeface="SP_Future" pitchFamily="34" charset="-52"/>
        </a:defRPr>
      </a:lvl5pPr>
      <a:lvl6pPr marL="401010" algn="l" rtl="0" fontAlgn="base">
        <a:spcBef>
          <a:spcPct val="0"/>
        </a:spcBef>
        <a:spcAft>
          <a:spcPct val="0"/>
        </a:spcAft>
        <a:defRPr sz="2105" b="1">
          <a:solidFill>
            <a:schemeClr val="tx2"/>
          </a:solidFill>
          <a:latin typeface="SP_Future" pitchFamily="34" charset="-52"/>
        </a:defRPr>
      </a:lvl6pPr>
      <a:lvl7pPr marL="802020" algn="l" rtl="0" fontAlgn="base">
        <a:spcBef>
          <a:spcPct val="0"/>
        </a:spcBef>
        <a:spcAft>
          <a:spcPct val="0"/>
        </a:spcAft>
        <a:defRPr sz="2105" b="1">
          <a:solidFill>
            <a:schemeClr val="tx2"/>
          </a:solidFill>
          <a:latin typeface="SP_Future" pitchFamily="34" charset="-52"/>
        </a:defRPr>
      </a:lvl7pPr>
      <a:lvl8pPr marL="1203030" algn="l" rtl="0" fontAlgn="base">
        <a:spcBef>
          <a:spcPct val="0"/>
        </a:spcBef>
        <a:spcAft>
          <a:spcPct val="0"/>
        </a:spcAft>
        <a:defRPr sz="2105" b="1">
          <a:solidFill>
            <a:schemeClr val="tx2"/>
          </a:solidFill>
          <a:latin typeface="SP_Future" pitchFamily="34" charset="-52"/>
        </a:defRPr>
      </a:lvl8pPr>
      <a:lvl9pPr marL="1604040" algn="l" rtl="0" fontAlgn="base">
        <a:spcBef>
          <a:spcPct val="0"/>
        </a:spcBef>
        <a:spcAft>
          <a:spcPct val="0"/>
        </a:spcAft>
        <a:defRPr sz="2105" b="1">
          <a:solidFill>
            <a:schemeClr val="tx2"/>
          </a:solidFill>
          <a:latin typeface="SP_Future" pitchFamily="34" charset="-52"/>
        </a:defRPr>
      </a:lvl9pPr>
    </p:titleStyle>
    <p:bodyStyle>
      <a:lvl1pPr marL="300758" indent="-300758" algn="l" rtl="0" eaLnBrk="0" fontAlgn="base" hangingPunct="0">
        <a:spcBef>
          <a:spcPct val="20000"/>
        </a:spcBef>
        <a:spcAft>
          <a:spcPct val="0"/>
        </a:spcAft>
        <a:buFont typeface="Wingdings" pitchFamily="2" charset="2"/>
        <a:buChar char="§"/>
        <a:defRPr sz="1754">
          <a:solidFill>
            <a:schemeClr val="tx1"/>
          </a:solidFill>
          <a:latin typeface="+mn-lt"/>
          <a:ea typeface="+mn-ea"/>
          <a:cs typeface="+mn-cs"/>
        </a:defRPr>
      </a:lvl1pPr>
      <a:lvl2pPr marL="651641" indent="-250631" algn="l" rtl="0" eaLnBrk="0" fontAlgn="base" hangingPunct="0">
        <a:spcBef>
          <a:spcPct val="20000"/>
        </a:spcBef>
        <a:spcAft>
          <a:spcPct val="0"/>
        </a:spcAft>
        <a:buFont typeface="Wingdings" pitchFamily="2" charset="2"/>
        <a:buChar char="§"/>
        <a:defRPr sz="1754">
          <a:solidFill>
            <a:schemeClr val="tx1"/>
          </a:solidFill>
          <a:latin typeface="+mn-lt"/>
        </a:defRPr>
      </a:lvl2pPr>
      <a:lvl3pPr marL="1002525" indent="-200505" algn="l" rtl="0" eaLnBrk="0" fontAlgn="base" hangingPunct="0">
        <a:spcBef>
          <a:spcPct val="20000"/>
        </a:spcBef>
        <a:spcAft>
          <a:spcPct val="0"/>
        </a:spcAft>
        <a:buFont typeface="Wingdings" pitchFamily="2" charset="2"/>
        <a:buChar char="§"/>
        <a:defRPr sz="1754">
          <a:solidFill>
            <a:schemeClr val="tx1"/>
          </a:solidFill>
          <a:latin typeface="+mn-lt"/>
        </a:defRPr>
      </a:lvl3pPr>
      <a:lvl4pPr marL="1403535" indent="-200505" algn="l" rtl="0" eaLnBrk="0" fontAlgn="base" hangingPunct="0">
        <a:spcBef>
          <a:spcPct val="20000"/>
        </a:spcBef>
        <a:spcAft>
          <a:spcPct val="0"/>
        </a:spcAft>
        <a:buChar char="–"/>
        <a:defRPr sz="1754">
          <a:solidFill>
            <a:schemeClr val="tx1"/>
          </a:solidFill>
          <a:latin typeface="Arial" charset="0"/>
        </a:defRPr>
      </a:lvl4pPr>
      <a:lvl5pPr marL="1804546" indent="-200505" algn="l" rtl="0" eaLnBrk="0" fontAlgn="base" hangingPunct="0">
        <a:spcBef>
          <a:spcPct val="20000"/>
        </a:spcBef>
        <a:spcAft>
          <a:spcPct val="0"/>
        </a:spcAft>
        <a:buChar char="»"/>
        <a:defRPr sz="1754">
          <a:solidFill>
            <a:schemeClr val="tx1"/>
          </a:solidFill>
          <a:latin typeface="Arial" charset="0"/>
        </a:defRPr>
      </a:lvl5pPr>
      <a:lvl6pPr marL="2205556" indent="-200505" algn="l" rtl="0" fontAlgn="base">
        <a:spcBef>
          <a:spcPct val="20000"/>
        </a:spcBef>
        <a:spcAft>
          <a:spcPct val="0"/>
        </a:spcAft>
        <a:buChar char="»"/>
        <a:defRPr sz="1754">
          <a:solidFill>
            <a:schemeClr val="tx1"/>
          </a:solidFill>
          <a:latin typeface="Arial" charset="0"/>
        </a:defRPr>
      </a:lvl6pPr>
      <a:lvl7pPr marL="2606566" indent="-200505" algn="l" rtl="0" fontAlgn="base">
        <a:spcBef>
          <a:spcPct val="20000"/>
        </a:spcBef>
        <a:spcAft>
          <a:spcPct val="0"/>
        </a:spcAft>
        <a:buChar char="»"/>
        <a:defRPr sz="1754">
          <a:solidFill>
            <a:schemeClr val="tx1"/>
          </a:solidFill>
          <a:latin typeface="Arial" charset="0"/>
        </a:defRPr>
      </a:lvl7pPr>
      <a:lvl8pPr marL="3007576" indent="-200505" algn="l" rtl="0" fontAlgn="base">
        <a:spcBef>
          <a:spcPct val="20000"/>
        </a:spcBef>
        <a:spcAft>
          <a:spcPct val="0"/>
        </a:spcAft>
        <a:buChar char="»"/>
        <a:defRPr sz="1754">
          <a:solidFill>
            <a:schemeClr val="tx1"/>
          </a:solidFill>
          <a:latin typeface="Arial" charset="0"/>
        </a:defRPr>
      </a:lvl8pPr>
      <a:lvl9pPr marL="3408586" indent="-200505" algn="l" rtl="0" fontAlgn="base">
        <a:spcBef>
          <a:spcPct val="20000"/>
        </a:spcBef>
        <a:spcAft>
          <a:spcPct val="0"/>
        </a:spcAft>
        <a:buChar char="»"/>
        <a:defRPr sz="1754">
          <a:solidFill>
            <a:schemeClr val="tx1"/>
          </a:solidFill>
          <a:latin typeface="Arial" charset="0"/>
        </a:defRPr>
      </a:lvl9pPr>
    </p:bodyStyle>
    <p:otherStyle>
      <a:defPPr>
        <a:defRPr lang="bg-BG"/>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29AA85A-560B-461D-80F6-DF30E7B248A6}"/>
              </a:ext>
            </a:extLst>
          </p:cNvPr>
          <p:cNvGraphicFramePr>
            <a:graphicFrameLocks noChangeAspect="1"/>
          </p:cNvGraphicFramePr>
          <p:nvPr>
            <p:custDataLst>
              <p:tags r:id="rId26"/>
            </p:custDataLst>
            <p:extLst>
              <p:ext uri="{D42A27DB-BD31-4B8C-83A1-F6EECF244321}">
                <p14:modId xmlns:p14="http://schemas.microsoft.com/office/powerpoint/2010/main" val="247471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351" imgH="351" progId="TCLayout.ActiveDocument.1">
                  <p:embed/>
                </p:oleObj>
              </mc:Choice>
              <mc:Fallback>
                <p:oleObj name="think-cell Slide" r:id="rId30" imgW="351" imgH="351" progId="TCLayout.ActiveDocument.1">
                  <p:embed/>
                  <p:pic>
                    <p:nvPicPr>
                      <p:cNvPr id="9" name="Object 8" hidden="1">
                        <a:extLst>
                          <a:ext uri="{FF2B5EF4-FFF2-40B4-BE49-F238E27FC236}">
                            <a16:creationId xmlns:a16="http://schemas.microsoft.com/office/drawing/2014/main" id="{329AA85A-560B-461D-80F6-DF30E7B248A6}"/>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B9A1497-200A-47FB-9661-53E6665EEB63}"/>
              </a:ext>
            </a:extLst>
          </p:cNvPr>
          <p:cNvSpPr/>
          <p:nvPr>
            <p:custDataLst>
              <p:tags r:id="rId27"/>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
        <p:nvSpPr>
          <p:cNvPr id="7" name="Rechteck 165">
            <a:extLst>
              <a:ext uri="{FF2B5EF4-FFF2-40B4-BE49-F238E27FC236}">
                <a16:creationId xmlns:a16="http://schemas.microsoft.com/office/drawing/2014/main" id="{E4BB2C31-7446-43F0-BD7A-95112B729885}"/>
              </a:ext>
            </a:extLst>
          </p:cNvPr>
          <p:cNvSpPr/>
          <p:nvPr/>
        </p:nvSpPr>
        <p:spPr bwMode="gray">
          <a:xfrm>
            <a:off x="0" y="0"/>
            <a:ext cx="10693400" cy="4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 name="Title Placeholder 1">
            <a:extLst>
              <a:ext uri="{FF2B5EF4-FFF2-40B4-BE49-F238E27FC236}">
                <a16:creationId xmlns:a16="http://schemas.microsoft.com/office/drawing/2014/main" id="{07E842D7-B92D-4340-BA79-8058034694D2}"/>
              </a:ext>
            </a:extLst>
          </p:cNvPr>
          <p:cNvSpPr>
            <a:spLocks noGrp="1"/>
          </p:cNvSpPr>
          <p:nvPr>
            <p:ph type="title"/>
          </p:nvPr>
        </p:nvSpPr>
        <p:spPr bwMode="gray">
          <a:xfrm>
            <a:off x="226219" y="471294"/>
            <a:ext cx="8667750" cy="388536"/>
          </a:xfrm>
          <a:prstGeom prst="rect">
            <a:avLst/>
          </a:prstGeom>
        </p:spPr>
        <p:txBody>
          <a:bodyPr vert="horz" lIns="0" tIns="0" rIns="0" bIns="0" rtlCol="0" anchor="b" anchorCtr="0">
            <a:noAutofit/>
          </a:bodyPr>
          <a:lstStyle/>
          <a:p>
            <a:r>
              <a:rPr lang="de-DE"/>
              <a:t>Mastertitelformat bearbeiten</a:t>
            </a:r>
            <a:endParaRPr lang="en-US"/>
          </a:p>
        </p:txBody>
      </p:sp>
      <p:sp>
        <p:nvSpPr>
          <p:cNvPr id="3" name="Text Placeholder 2">
            <a:extLst>
              <a:ext uri="{FF2B5EF4-FFF2-40B4-BE49-F238E27FC236}">
                <a16:creationId xmlns:a16="http://schemas.microsoft.com/office/drawing/2014/main" id="{43C4378D-0771-4208-8A8C-AC6EC1CFFE62}"/>
              </a:ext>
            </a:extLst>
          </p:cNvPr>
          <p:cNvSpPr>
            <a:spLocks noGrp="1"/>
          </p:cNvSpPr>
          <p:nvPr>
            <p:ph type="body" idx="1"/>
          </p:nvPr>
        </p:nvSpPr>
        <p:spPr bwMode="gray">
          <a:xfrm>
            <a:off x="233364" y="1345224"/>
            <a:ext cx="10206831" cy="5570688"/>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a:extLst>
              <a:ext uri="{FF2B5EF4-FFF2-40B4-BE49-F238E27FC236}">
                <a16:creationId xmlns:a16="http://schemas.microsoft.com/office/drawing/2014/main" id="{AF647ED5-28C2-4472-895B-18592FFF5288}"/>
              </a:ext>
            </a:extLst>
          </p:cNvPr>
          <p:cNvSpPr>
            <a:spLocks noGrp="1"/>
          </p:cNvSpPr>
          <p:nvPr>
            <p:ph type="dt" sz="half" idx="2"/>
          </p:nvPr>
        </p:nvSpPr>
        <p:spPr bwMode="gray">
          <a:xfrm>
            <a:off x="471488" y="7603724"/>
            <a:ext cx="618330" cy="211779"/>
          </a:xfrm>
          <a:prstGeom prst="rect">
            <a:avLst/>
          </a:prstGeom>
        </p:spPr>
        <p:txBody>
          <a:bodyPr vert="horz" lIns="0" tIns="0" rIns="0" bIns="0" rtlCol="0" anchor="ctr"/>
          <a:lstStyle>
            <a:lvl1pPr algn="ctr">
              <a:defRPr sz="716">
                <a:noFill/>
              </a:defRPr>
            </a:lvl1pPr>
            <a:lvl2pPr marL="0" algn="ctr">
              <a:defRPr sz="716">
                <a:noFill/>
              </a:defRPr>
            </a:lvl2pPr>
            <a:lvl3pPr marL="0" algn="ctr">
              <a:defRPr sz="716">
                <a:noFill/>
              </a:defRPr>
            </a:lvl3pPr>
            <a:lvl4pPr marL="0" algn="ctr">
              <a:defRPr sz="716">
                <a:noFill/>
              </a:defRPr>
            </a:lvl4pPr>
            <a:lvl5pPr marL="0" algn="ctr">
              <a:defRPr sz="716">
                <a:noFill/>
              </a:defRPr>
            </a:lvl5pPr>
            <a:lvl6pPr marL="0" algn="ctr">
              <a:defRPr sz="716">
                <a:noFill/>
              </a:defRPr>
            </a:lvl6pPr>
            <a:lvl7pPr marL="0" algn="ctr">
              <a:defRPr sz="716">
                <a:noFill/>
              </a:defRPr>
            </a:lvl7pPr>
            <a:lvl8pPr marL="0" algn="ctr">
              <a:defRPr sz="716">
                <a:noFill/>
              </a:defRPr>
            </a:lvl8pPr>
            <a:lvl9pPr marL="0" algn="ctr">
              <a:defRPr sz="716">
                <a:noFill/>
              </a:defRPr>
            </a:lvl9pPr>
          </a:lstStyle>
          <a:p>
            <a:fld id="{19E96240-EF44-4B98-A81D-8719F7B978B7}" type="datetimeFigureOut">
              <a:rPr lang="en-GB" smtClean="0"/>
              <a:t>05/08/2022</a:t>
            </a:fld>
            <a:endParaRPr lang="en-GB"/>
          </a:p>
        </p:txBody>
      </p:sp>
      <p:sp>
        <p:nvSpPr>
          <p:cNvPr id="5" name="Footer Placeholder 4">
            <a:extLst>
              <a:ext uri="{FF2B5EF4-FFF2-40B4-BE49-F238E27FC236}">
                <a16:creationId xmlns:a16="http://schemas.microsoft.com/office/drawing/2014/main" id="{62310618-F101-439C-83CE-9BE79B88619F}"/>
              </a:ext>
            </a:extLst>
          </p:cNvPr>
          <p:cNvSpPr>
            <a:spLocks noGrp="1"/>
          </p:cNvSpPr>
          <p:nvPr>
            <p:ph type="ftr" sz="quarter" idx="3"/>
          </p:nvPr>
        </p:nvSpPr>
        <p:spPr bwMode="gray">
          <a:xfrm>
            <a:off x="240505" y="7203703"/>
            <a:ext cx="9765507" cy="211779"/>
          </a:xfrm>
          <a:prstGeom prst="rect">
            <a:avLst/>
          </a:prstGeom>
        </p:spPr>
        <p:txBody>
          <a:bodyPr vert="horz" lIns="0" tIns="0" rIns="0" bIns="0" rtlCol="0" anchor="t" anchorCtr="0"/>
          <a:lstStyle>
            <a:lvl1pPr algn="l">
              <a:defRPr sz="796">
                <a:solidFill>
                  <a:schemeClr val="accent3"/>
                </a:solidFill>
              </a:defRPr>
            </a:lvl1pPr>
            <a:lvl2pPr marL="0" algn="l">
              <a:defRPr sz="796">
                <a:solidFill>
                  <a:schemeClr val="accent3"/>
                </a:solidFill>
              </a:defRPr>
            </a:lvl2pPr>
            <a:lvl3pPr marL="0" algn="l">
              <a:defRPr sz="796">
                <a:solidFill>
                  <a:schemeClr val="accent3"/>
                </a:solidFill>
              </a:defRPr>
            </a:lvl3pPr>
            <a:lvl4pPr marL="0">
              <a:defRPr sz="796">
                <a:solidFill>
                  <a:schemeClr val="accent3"/>
                </a:solidFill>
              </a:defRPr>
            </a:lvl4pPr>
            <a:lvl5pPr marL="0">
              <a:defRPr sz="796">
                <a:solidFill>
                  <a:schemeClr val="accent3"/>
                </a:solidFill>
              </a:defRPr>
            </a:lvl5pPr>
            <a:lvl6pPr marL="0">
              <a:defRPr sz="796">
                <a:solidFill>
                  <a:schemeClr val="accent3"/>
                </a:solidFill>
              </a:defRPr>
            </a:lvl6pPr>
            <a:lvl7pPr marL="0">
              <a:defRPr sz="796">
                <a:solidFill>
                  <a:schemeClr val="accent3"/>
                </a:solidFill>
              </a:defRPr>
            </a:lvl7pPr>
            <a:lvl8pPr marL="0">
              <a:defRPr sz="796">
                <a:solidFill>
                  <a:schemeClr val="accent3"/>
                </a:solidFill>
              </a:defRPr>
            </a:lvl8pPr>
            <a:lvl9pPr marL="0">
              <a:defRPr sz="796">
                <a:solidFill>
                  <a:schemeClr val="accent3"/>
                </a:solidFill>
              </a:defRPr>
            </a:lvl9pPr>
          </a:lstStyle>
          <a:p>
            <a:endParaRPr lang="en-GB"/>
          </a:p>
        </p:txBody>
      </p:sp>
      <p:cxnSp>
        <p:nvCxnSpPr>
          <p:cNvPr id="14" name="Gerader Verbinder 3">
            <a:extLst>
              <a:ext uri="{FF2B5EF4-FFF2-40B4-BE49-F238E27FC236}">
                <a16:creationId xmlns:a16="http://schemas.microsoft.com/office/drawing/2014/main" id="{3F8290B7-9E7A-4ECB-A6D2-3469817EFEF2}"/>
              </a:ext>
            </a:extLst>
          </p:cNvPr>
          <p:cNvCxnSpPr>
            <a:cxnSpLocks/>
          </p:cNvCxnSpPr>
          <p:nvPr/>
        </p:nvCxnSpPr>
        <p:spPr bwMode="gray">
          <a:xfrm>
            <a:off x="250825" y="1013328"/>
            <a:ext cx="10191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Slide Number Placeholder 22">
            <a:extLst>
              <a:ext uri="{FF2B5EF4-FFF2-40B4-BE49-F238E27FC236}">
                <a16:creationId xmlns:a16="http://schemas.microsoft.com/office/drawing/2014/main" id="{24F7F19A-7B9E-47AF-BAA7-60CEF96099BE}"/>
              </a:ext>
            </a:extLst>
          </p:cNvPr>
          <p:cNvSpPr>
            <a:spLocks noGrp="1"/>
          </p:cNvSpPr>
          <p:nvPr>
            <p:ph type="sldNum" sz="quarter" idx="4"/>
          </p:nvPr>
        </p:nvSpPr>
        <p:spPr bwMode="gray">
          <a:xfrm>
            <a:off x="10235411" y="7203391"/>
            <a:ext cx="207165" cy="212400"/>
          </a:xfrm>
          <a:prstGeom prst="rect">
            <a:avLst/>
          </a:prstGeom>
        </p:spPr>
        <p:txBody>
          <a:bodyPr vert="horz" lIns="0" tIns="0" rIns="0" bIns="0" rtlCol="0" anchor="t" anchorCtr="0"/>
          <a:lstStyle>
            <a:lvl1pPr algn="r">
              <a:defRPr sz="796">
                <a:solidFill>
                  <a:schemeClr val="tx1"/>
                </a:solidFill>
              </a:defRPr>
            </a:lvl1pPr>
            <a:lvl2pPr marL="0" algn="r">
              <a:defRPr sz="796">
                <a:solidFill>
                  <a:schemeClr val="tx1"/>
                </a:solidFill>
              </a:defRPr>
            </a:lvl2pPr>
            <a:lvl3pPr marL="0" algn="r">
              <a:defRPr sz="796">
                <a:solidFill>
                  <a:schemeClr val="tx1"/>
                </a:solidFill>
              </a:defRPr>
            </a:lvl3pPr>
            <a:lvl4pPr marL="0" algn="r">
              <a:defRPr sz="796">
                <a:solidFill>
                  <a:schemeClr val="tx1"/>
                </a:solidFill>
              </a:defRPr>
            </a:lvl4pPr>
            <a:lvl5pPr marL="0" algn="r">
              <a:defRPr sz="796">
                <a:solidFill>
                  <a:schemeClr val="tx1"/>
                </a:solidFill>
              </a:defRPr>
            </a:lvl5pPr>
            <a:lvl6pPr marL="0" algn="r">
              <a:defRPr sz="796">
                <a:solidFill>
                  <a:schemeClr val="tx1"/>
                </a:solidFill>
              </a:defRPr>
            </a:lvl6pPr>
            <a:lvl7pPr marL="0" algn="r">
              <a:defRPr sz="796">
                <a:solidFill>
                  <a:schemeClr val="tx1"/>
                </a:solidFill>
              </a:defRPr>
            </a:lvl7pPr>
            <a:lvl8pPr marL="0" algn="r">
              <a:defRPr sz="796">
                <a:solidFill>
                  <a:schemeClr val="tx1"/>
                </a:solidFill>
              </a:defRPr>
            </a:lvl8pPr>
            <a:lvl9pPr marL="0" algn="r">
              <a:defRPr sz="796">
                <a:solidFill>
                  <a:schemeClr val="tx1"/>
                </a:solidFill>
              </a:defRPr>
            </a:lvl9pPr>
          </a:lstStyle>
          <a:p>
            <a:fld id="{FFD39883-4978-4A06-916A-3353A65271F0}" type="slidenum">
              <a:rPr lang="en-GB" smtClean="0"/>
              <a:t>‹#›</a:t>
            </a:fld>
            <a:endParaRPr lang="en-GB"/>
          </a:p>
        </p:txBody>
      </p:sp>
      <p:cxnSp>
        <p:nvCxnSpPr>
          <p:cNvPr id="12" name="Gerader Verbinder 3">
            <a:extLst>
              <a:ext uri="{FF2B5EF4-FFF2-40B4-BE49-F238E27FC236}">
                <a16:creationId xmlns:a16="http://schemas.microsoft.com/office/drawing/2014/main" id="{50C3DD12-E59B-4FB1-8D53-2402F04E5C09}"/>
              </a:ext>
            </a:extLst>
          </p:cNvPr>
          <p:cNvCxnSpPr>
            <a:cxnSpLocks/>
          </p:cNvCxnSpPr>
          <p:nvPr/>
        </p:nvCxnSpPr>
        <p:spPr bwMode="gray">
          <a:xfrm>
            <a:off x="250825" y="7104169"/>
            <a:ext cx="10191750"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8" name="Grafik 61">
            <a:extLst>
              <a:ext uri="{FF2B5EF4-FFF2-40B4-BE49-F238E27FC236}">
                <a16:creationId xmlns:a16="http://schemas.microsoft.com/office/drawing/2014/main" id="{70E1E5BA-9E0E-4D9A-ACF7-CE1523D6A600}"/>
              </a:ext>
            </a:extLst>
          </p:cNvPr>
          <p:cNvPicPr>
            <a:picLocks noChangeAspect="1"/>
          </p:cNvPicPr>
          <p:nvPr/>
        </p:nvPicPr>
        <p:blipFill>
          <a:blip r:embed="rId32"/>
          <a:srcRect/>
          <a:stretch/>
        </p:blipFill>
        <p:spPr bwMode="gray">
          <a:xfrm>
            <a:off x="9115794" y="453056"/>
            <a:ext cx="1326780" cy="358699"/>
          </a:xfrm>
          <a:prstGeom prst="rect">
            <a:avLst/>
          </a:prstGeom>
        </p:spPr>
      </p:pic>
      <p:graphicFrame>
        <p:nvGraphicFramePr>
          <p:cNvPr id="13" name="Object 12" hidden="1">
            <a:extLst>
              <a:ext uri="{FF2B5EF4-FFF2-40B4-BE49-F238E27FC236}">
                <a16:creationId xmlns:a16="http://schemas.microsoft.com/office/drawing/2014/main" id="{5F046F61-412A-4F4E-8273-A4C2A74412E8}"/>
              </a:ext>
            </a:extLst>
          </p:cNvPr>
          <p:cNvGraphicFramePr>
            <a:graphicFrameLocks noChangeAspect="1"/>
          </p:cNvGraphicFramePr>
          <p:nvPr>
            <p:custDataLst>
              <p:tags r:id="rId28"/>
            </p:custDataLst>
            <p:extLst>
              <p:ext uri="{D42A27DB-BD31-4B8C-83A1-F6EECF244321}">
                <p14:modId xmlns:p14="http://schemas.microsoft.com/office/powerpoint/2010/main" val="2348777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51" imgH="351" progId="TCLayout.ActiveDocument.1">
                  <p:embed/>
                </p:oleObj>
              </mc:Choice>
              <mc:Fallback>
                <p:oleObj name="think-cell Slide" r:id="rId33" imgW="351" imgH="351" progId="TCLayout.ActiveDocument.1">
                  <p:embed/>
                  <p:pic>
                    <p:nvPicPr>
                      <p:cNvPr id="13" name="Object 12" hidden="1">
                        <a:extLst>
                          <a:ext uri="{FF2B5EF4-FFF2-40B4-BE49-F238E27FC236}">
                            <a16:creationId xmlns:a16="http://schemas.microsoft.com/office/drawing/2014/main" id="{5F046F61-412A-4F4E-8273-A4C2A74412E8}"/>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5102BC-A9E7-4F31-9A81-D673311718A8}"/>
              </a:ext>
            </a:extLst>
          </p:cNvPr>
          <p:cNvSpPr/>
          <p:nvPr>
            <p:custDataLst>
              <p:tags r:id="rId29"/>
            </p:custDataLst>
          </p:nvPr>
        </p:nvSpPr>
        <p:spPr bwMode="gray">
          <a:xfrm>
            <a:off x="0" y="1"/>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1909" b="1" i="0" baseline="0" err="1">
              <a:solidFill>
                <a:schemeClr val="tx1"/>
              </a:solidFill>
              <a:latin typeface="Century Gothic" panose="020B0502020202020204" pitchFamily="34" charset="0"/>
              <a:ea typeface="+mj-ea"/>
              <a:cs typeface="+mj-cs"/>
              <a:sym typeface="Century Gothic" panose="020B0502020202020204" pitchFamily="34" charset="0"/>
            </a:endParaRPr>
          </a:p>
        </p:txBody>
      </p:sp>
    </p:spTree>
    <p:extLst>
      <p:ext uri="{BB962C8B-B14F-4D97-AF65-F5344CB8AC3E}">
        <p14:creationId xmlns:p14="http://schemas.microsoft.com/office/powerpoint/2010/main" val="343334584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 id="2147484002" r:id="rId20"/>
    <p:sldLayoutId id="2147484003" r:id="rId21"/>
    <p:sldLayoutId id="2147484004" r:id="rId22"/>
    <p:sldLayoutId id="2147484005" r:id="rId23"/>
    <p:sldLayoutId id="2147484006" r:id="rId24"/>
  </p:sldLayoutIdLst>
  <p:txStyles>
    <p:titleStyle>
      <a:lvl1pPr algn="l" defTabSz="638031" rtl="0" eaLnBrk="1" latinLnBrk="0" hangingPunct="1">
        <a:lnSpc>
          <a:spcPct val="90000"/>
        </a:lnSpc>
        <a:spcBef>
          <a:spcPct val="0"/>
        </a:spcBef>
        <a:buNone/>
        <a:defRPr sz="1909" b="0" kern="1200" cap="none" baseline="0">
          <a:solidFill>
            <a:schemeClr val="tx1"/>
          </a:solidFill>
          <a:latin typeface="+mj-lt"/>
          <a:ea typeface="+mj-ea"/>
          <a:cs typeface="+mj-cs"/>
        </a:defRPr>
      </a:lvl1pPr>
    </p:titleStyle>
    <p:bodyStyle>
      <a:lvl1pPr marL="0" indent="0" algn="l" defTabSz="638031" rtl="0" eaLnBrk="1" latinLnBrk="0" hangingPunct="1">
        <a:lnSpc>
          <a:spcPct val="120000"/>
        </a:lnSpc>
        <a:spcBef>
          <a:spcPts val="0"/>
        </a:spcBef>
        <a:spcAft>
          <a:spcPts val="910"/>
        </a:spcAft>
        <a:buFont typeface="Symbol" panose="05050102010706020507" pitchFamily="18" charset="2"/>
        <a:buNone/>
        <a:defRPr sz="1273" b="0" kern="1200">
          <a:solidFill>
            <a:schemeClr val="tx1"/>
          </a:solidFill>
          <a:latin typeface="Amalia Medium" panose="020B0604020203020204" pitchFamily="34" charset="0"/>
          <a:ea typeface="+mn-ea"/>
          <a:cs typeface="+mn-cs"/>
        </a:defRPr>
      </a:lvl1pPr>
      <a:lvl2pPr marL="0" indent="0" algn="l" defTabSz="638031" rtl="0" eaLnBrk="1" latinLnBrk="0" hangingPunct="1">
        <a:lnSpc>
          <a:spcPct val="120000"/>
        </a:lnSpc>
        <a:spcBef>
          <a:spcPts val="0"/>
        </a:spcBef>
        <a:spcAft>
          <a:spcPts val="910"/>
        </a:spcAft>
        <a:buFont typeface="Symbol" panose="05050102010706020507" pitchFamily="18" charset="2"/>
        <a:buNone/>
        <a:defRPr sz="1273" kern="1200">
          <a:solidFill>
            <a:schemeClr val="tx1"/>
          </a:solidFill>
          <a:latin typeface="Amalia Light" panose="020B0404020203020204" pitchFamily="34" charset="0"/>
          <a:ea typeface="+mn-ea"/>
          <a:cs typeface="+mn-cs"/>
        </a:defRPr>
      </a:lvl2pPr>
      <a:lvl3pPr marL="143195" indent="-143195" algn="l" defTabSz="638031" rtl="0" eaLnBrk="1" latinLnBrk="0" hangingPunct="1">
        <a:lnSpc>
          <a:spcPct val="120000"/>
        </a:lnSpc>
        <a:spcBef>
          <a:spcPts val="0"/>
        </a:spcBef>
        <a:spcAft>
          <a:spcPts val="910"/>
        </a:spcAft>
        <a:buClr>
          <a:schemeClr val="accent2"/>
        </a:buClr>
        <a:buFont typeface="Wingdings" panose="05000000000000000000" pitchFamily="2" charset="2"/>
        <a:buChar char="§"/>
        <a:defRPr sz="1273" kern="1200">
          <a:solidFill>
            <a:schemeClr val="tx1"/>
          </a:solidFill>
          <a:latin typeface="Amalia Light" panose="020B0404020203020204" pitchFamily="34" charset="0"/>
          <a:ea typeface="+mn-ea"/>
          <a:cs typeface="+mn-cs"/>
        </a:defRPr>
      </a:lvl3pPr>
      <a:lvl4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4pPr>
      <a:lvl5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5pPr>
      <a:lvl6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6pPr>
      <a:lvl7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7pPr>
      <a:lvl8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8pPr>
      <a:lvl9pPr marL="286391" indent="-143195" algn="l" defTabSz="638031" rtl="0" eaLnBrk="1" latinLnBrk="0" hangingPunct="1">
        <a:lnSpc>
          <a:spcPct val="120000"/>
        </a:lnSpc>
        <a:spcBef>
          <a:spcPts val="0"/>
        </a:spcBef>
        <a:spcAft>
          <a:spcPts val="910"/>
        </a:spcAft>
        <a:buClr>
          <a:schemeClr val="accent2"/>
        </a:buClr>
        <a:buFont typeface="Symbol" panose="05050102010706020507" pitchFamily="18" charset="2"/>
        <a:buChar char=""/>
        <a:defRPr sz="1273" kern="1200">
          <a:solidFill>
            <a:schemeClr val="tx1"/>
          </a:solidFill>
          <a:latin typeface="Amalia Light" panose="020B0404020203020204" pitchFamily="34" charset="0"/>
          <a:ea typeface="+mn-ea"/>
          <a:cs typeface="+mn-cs"/>
        </a:defRPr>
      </a:lvl9pPr>
    </p:bodyStyle>
    <p:otherStyle>
      <a:defPPr>
        <a:defRPr lang="en-US"/>
      </a:defPPr>
      <a:lvl1pPr marL="0" algn="l" defTabSz="638031" rtl="0" eaLnBrk="1" latinLnBrk="0" hangingPunct="1">
        <a:defRPr sz="1256" kern="1200">
          <a:solidFill>
            <a:schemeClr val="tx1"/>
          </a:solidFill>
          <a:latin typeface="+mn-lt"/>
          <a:ea typeface="+mn-ea"/>
          <a:cs typeface="+mn-cs"/>
        </a:defRPr>
      </a:lvl1pPr>
      <a:lvl2pPr marL="319015" algn="l" defTabSz="638031" rtl="0" eaLnBrk="1" latinLnBrk="0" hangingPunct="1">
        <a:defRPr sz="1256" kern="1200">
          <a:solidFill>
            <a:schemeClr val="tx1"/>
          </a:solidFill>
          <a:latin typeface="+mn-lt"/>
          <a:ea typeface="+mn-ea"/>
          <a:cs typeface="+mn-cs"/>
        </a:defRPr>
      </a:lvl2pPr>
      <a:lvl3pPr marL="638031" algn="l" defTabSz="638031" rtl="0" eaLnBrk="1" latinLnBrk="0" hangingPunct="1">
        <a:defRPr sz="1256" kern="1200">
          <a:solidFill>
            <a:schemeClr val="tx1"/>
          </a:solidFill>
          <a:latin typeface="+mn-lt"/>
          <a:ea typeface="+mn-ea"/>
          <a:cs typeface="+mn-cs"/>
        </a:defRPr>
      </a:lvl3pPr>
      <a:lvl4pPr marL="957046" algn="l" defTabSz="638031" rtl="0" eaLnBrk="1" latinLnBrk="0" hangingPunct="1">
        <a:defRPr sz="1256" kern="1200">
          <a:solidFill>
            <a:schemeClr val="tx1"/>
          </a:solidFill>
          <a:latin typeface="+mn-lt"/>
          <a:ea typeface="+mn-ea"/>
          <a:cs typeface="+mn-cs"/>
        </a:defRPr>
      </a:lvl4pPr>
      <a:lvl5pPr marL="1276061" algn="l" defTabSz="638031" rtl="0" eaLnBrk="1" latinLnBrk="0" hangingPunct="1">
        <a:defRPr sz="1256" kern="1200">
          <a:solidFill>
            <a:schemeClr val="tx1"/>
          </a:solidFill>
          <a:latin typeface="+mn-lt"/>
          <a:ea typeface="+mn-ea"/>
          <a:cs typeface="+mn-cs"/>
        </a:defRPr>
      </a:lvl5pPr>
      <a:lvl6pPr marL="1595077" algn="l" defTabSz="638031" rtl="0" eaLnBrk="1" latinLnBrk="0" hangingPunct="1">
        <a:defRPr sz="1256" kern="1200">
          <a:solidFill>
            <a:schemeClr val="tx1"/>
          </a:solidFill>
          <a:latin typeface="+mn-lt"/>
          <a:ea typeface="+mn-ea"/>
          <a:cs typeface="+mn-cs"/>
        </a:defRPr>
      </a:lvl6pPr>
      <a:lvl7pPr marL="1914093" algn="l" defTabSz="638031" rtl="0" eaLnBrk="1" latinLnBrk="0" hangingPunct="1">
        <a:defRPr sz="1256" kern="1200">
          <a:solidFill>
            <a:schemeClr val="tx1"/>
          </a:solidFill>
          <a:latin typeface="+mn-lt"/>
          <a:ea typeface="+mn-ea"/>
          <a:cs typeface="+mn-cs"/>
        </a:defRPr>
      </a:lvl7pPr>
      <a:lvl8pPr marL="2233108" algn="l" defTabSz="638031" rtl="0" eaLnBrk="1" latinLnBrk="0" hangingPunct="1">
        <a:defRPr sz="1256" kern="1200">
          <a:solidFill>
            <a:schemeClr val="tx1"/>
          </a:solidFill>
          <a:latin typeface="+mn-lt"/>
          <a:ea typeface="+mn-ea"/>
          <a:cs typeface="+mn-cs"/>
        </a:defRPr>
      </a:lvl8pPr>
      <a:lvl9pPr marL="2552123" algn="l" defTabSz="638031" rtl="0" eaLnBrk="1" latinLnBrk="0" hangingPunct="1">
        <a:defRPr sz="1256" kern="1200">
          <a:solidFill>
            <a:schemeClr val="tx1"/>
          </a:solidFill>
          <a:latin typeface="+mn-lt"/>
          <a:ea typeface="+mn-ea"/>
          <a:cs typeface="+mn-cs"/>
        </a:defRPr>
      </a:lvl9pPr>
    </p:otherStyle>
  </p:txStyles>
  <p:extLst>
    <p:ext uri="{27BBF7A9-308A-43DC-89C8-2F10F3537804}">
      <p15:sldGuideLst xmlns:p15="http://schemas.microsoft.com/office/powerpoint/2012/main">
        <p15:guide id="131" pos="3368">
          <p15:clr>
            <a:srgbClr val="F26B43"/>
          </p15:clr>
        </p15:guide>
        <p15:guide id="132" orient="horz" pos="2381">
          <p15:clr>
            <a:srgbClr val="F26B43"/>
          </p15:clr>
        </p15:guide>
        <p15:guide id="133" pos="318">
          <p15:clr>
            <a:srgbClr val="F26B43"/>
          </p15:clr>
        </p15:guide>
        <p15:guide id="134" pos="6419">
          <p15:clr>
            <a:srgbClr val="F26B43"/>
          </p15:clr>
        </p15:guide>
        <p15:guide id="135" pos="3527">
          <p15:clr>
            <a:srgbClr val="F26B43"/>
          </p15:clr>
        </p15:guide>
        <p15:guide id="136" pos="3209">
          <p15:clr>
            <a:srgbClr val="F26B43"/>
          </p15:clr>
        </p15:guide>
        <p15:guide id="137" orient="horz" pos="4358">
          <p15:clr>
            <a:srgbClr val="F26B43"/>
          </p15:clr>
        </p15:guide>
        <p15:guide id="138" orient="horz" pos="893">
          <p15:clr>
            <a:srgbClr val="F26B43"/>
          </p15:clr>
        </p15:guide>
        <p15:guide id="139" pos="158">
          <p15:clr>
            <a:srgbClr val="F26B43"/>
          </p15:clr>
        </p15:guide>
        <p15:guide id="140" pos="657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792" y="367562"/>
            <a:ext cx="6947924" cy="1018671"/>
          </a:xfrm>
          <a:prstGeom prst="rect">
            <a:avLst/>
          </a:prstGeom>
        </p:spPr>
        <p:txBody>
          <a:bodyPr vert="horz" lIns="91440" tIns="45720" rIns="91440" bIns="45720" rtlCol="0" anchor="t">
            <a:normAutofit/>
          </a:bodyPr>
          <a:lstStyle/>
          <a:p>
            <a:r>
              <a:rPr lang="ru-RU"/>
              <a:t>Образец заголовка</a:t>
            </a:r>
          </a:p>
        </p:txBody>
      </p:sp>
      <p:sp>
        <p:nvSpPr>
          <p:cNvPr id="3" name="Текст 2"/>
          <p:cNvSpPr>
            <a:spLocks noGrp="1"/>
          </p:cNvSpPr>
          <p:nvPr>
            <p:ph type="body" idx="1"/>
          </p:nvPr>
        </p:nvSpPr>
        <p:spPr>
          <a:xfrm>
            <a:off x="925927" y="1837807"/>
            <a:ext cx="6315789" cy="474679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9767475" y="7025674"/>
            <a:ext cx="632136" cy="168028"/>
          </a:xfrm>
          <a:prstGeom prst="rect">
            <a:avLst/>
          </a:prstGeom>
        </p:spPr>
        <p:txBody>
          <a:bodyPr vert="horz" lIns="0" tIns="0" rIns="0" bIns="72000" rtlCol="0" anchor="t"/>
          <a:lstStyle>
            <a:lvl1pPr algn="r">
              <a:defRPr sz="877">
                <a:solidFill>
                  <a:schemeClr val="tx1"/>
                </a:solidFill>
                <a:latin typeface="Amalia" panose="020B0504020203020204" pitchFamily="34" charset="0"/>
              </a:defRPr>
            </a:lvl1pPr>
          </a:lstStyle>
          <a:p>
            <a:fld id="{8EED48E4-12A1-48D1-A744-8CA2AB4D3CB2}" type="datetimeFigureOut">
              <a:rPr lang="ru-RU" smtClean="0"/>
              <a:pPr/>
              <a:t>05.08.2022</a:t>
            </a:fld>
            <a:endParaRPr lang="ru-RU"/>
          </a:p>
        </p:txBody>
      </p:sp>
      <p:sp>
        <p:nvSpPr>
          <p:cNvPr id="6" name="Номер слайда 5"/>
          <p:cNvSpPr>
            <a:spLocks noGrp="1"/>
          </p:cNvSpPr>
          <p:nvPr>
            <p:ph type="sldNum" sz="quarter" idx="4"/>
          </p:nvPr>
        </p:nvSpPr>
        <p:spPr>
          <a:xfrm>
            <a:off x="9767475" y="7193703"/>
            <a:ext cx="632136" cy="367560"/>
          </a:xfrm>
          <a:prstGeom prst="rect">
            <a:avLst/>
          </a:prstGeom>
        </p:spPr>
        <p:txBody>
          <a:bodyPr vert="horz" lIns="0" tIns="0" rIns="0" bIns="72000" rtlCol="0" anchor="b"/>
          <a:lstStyle>
            <a:lvl1pPr algn="r">
              <a:defRPr sz="877">
                <a:solidFill>
                  <a:schemeClr val="tx1"/>
                </a:solidFill>
                <a:latin typeface="Amalia" panose="020B0504020203020204" pitchFamily="34" charset="0"/>
              </a:defRPr>
            </a:lvl1pPr>
          </a:lstStyle>
          <a:p>
            <a:fld id="{2056EA1A-B6B2-4947-8861-48417E9FC52E}" type="slidenum">
              <a:rPr lang="ru-RU" smtClean="0"/>
              <a:pPr/>
              <a:t>‹#›</a:t>
            </a:fld>
            <a:endParaRPr lang="ru-RU"/>
          </a:p>
        </p:txBody>
      </p:sp>
      <p:pic>
        <p:nvPicPr>
          <p:cNvPr id="7" name="Рисунок 6">
            <a:extLst>
              <a:ext uri="{FF2B5EF4-FFF2-40B4-BE49-F238E27FC236}">
                <a16:creationId xmlns:a16="http://schemas.microsoft.com/office/drawing/2014/main" id="{AA4A4C19-458B-834F-B801-1FC1B21F576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4575" y="6664250"/>
            <a:ext cx="2399699" cy="702682"/>
          </a:xfrm>
          <a:prstGeom prst="rect">
            <a:avLst/>
          </a:prstGeom>
        </p:spPr>
      </p:pic>
    </p:spTree>
    <p:extLst>
      <p:ext uri="{BB962C8B-B14F-4D97-AF65-F5344CB8AC3E}">
        <p14:creationId xmlns:p14="http://schemas.microsoft.com/office/powerpoint/2010/main" val="387785335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Lst>
  <p:txStyles>
    <p:titleStyle>
      <a:lvl1pPr algn="l" defTabSz="801975" rtl="0" eaLnBrk="1" latinLnBrk="0" hangingPunct="1">
        <a:lnSpc>
          <a:spcPct val="90000"/>
        </a:lnSpc>
        <a:spcBef>
          <a:spcPct val="0"/>
        </a:spcBef>
        <a:buNone/>
        <a:defRPr sz="3859" kern="1200">
          <a:solidFill>
            <a:schemeClr val="tx1"/>
          </a:solidFill>
          <a:latin typeface="Amalia" panose="020B0504020203020204" pitchFamily="34" charset="0"/>
          <a:ea typeface="+mj-ea"/>
          <a:cs typeface="+mj-cs"/>
        </a:defRPr>
      </a:lvl1pPr>
    </p:titleStyle>
    <p:bodyStyle>
      <a:lvl1pPr marL="200494" indent="-200494" algn="l" defTabSz="801975" rtl="0" eaLnBrk="1" latinLnBrk="0" hangingPunct="1">
        <a:lnSpc>
          <a:spcPct val="90000"/>
        </a:lnSpc>
        <a:spcBef>
          <a:spcPts val="877"/>
        </a:spcBef>
        <a:buFont typeface="Arial" panose="020B0604020202020204" pitchFamily="34" charset="0"/>
        <a:buChar char="•"/>
        <a:defRPr sz="2456" kern="1200">
          <a:solidFill>
            <a:schemeClr val="tx1"/>
          </a:solidFill>
          <a:latin typeface="Amalia" panose="020B0504020203020204" pitchFamily="34" charset="0"/>
          <a:ea typeface="+mn-ea"/>
          <a:cs typeface="+mn-cs"/>
        </a:defRPr>
      </a:lvl1pPr>
      <a:lvl2pPr marL="601481" indent="-200494" algn="l" defTabSz="801975" rtl="0" eaLnBrk="1" latinLnBrk="0" hangingPunct="1">
        <a:lnSpc>
          <a:spcPct val="90000"/>
        </a:lnSpc>
        <a:spcBef>
          <a:spcPts val="439"/>
        </a:spcBef>
        <a:buFont typeface="Arial" panose="020B0604020202020204" pitchFamily="34" charset="0"/>
        <a:buChar char="•"/>
        <a:defRPr sz="2105" kern="1200">
          <a:solidFill>
            <a:schemeClr val="tx1"/>
          </a:solidFill>
          <a:latin typeface="Amalia" panose="020B0504020203020204" pitchFamily="34" charset="0"/>
          <a:ea typeface="+mn-ea"/>
          <a:cs typeface="+mn-cs"/>
        </a:defRPr>
      </a:lvl2pPr>
      <a:lvl3pPr marL="1002468" indent="-200494" algn="l" defTabSz="801975" rtl="0" eaLnBrk="1" latinLnBrk="0" hangingPunct="1">
        <a:lnSpc>
          <a:spcPct val="90000"/>
        </a:lnSpc>
        <a:spcBef>
          <a:spcPts val="439"/>
        </a:spcBef>
        <a:buFont typeface="Arial" panose="020B0604020202020204" pitchFamily="34" charset="0"/>
        <a:buChar char="•"/>
        <a:defRPr sz="1754" kern="1200">
          <a:solidFill>
            <a:schemeClr val="tx1"/>
          </a:solidFill>
          <a:latin typeface="Amalia" panose="020B0504020203020204" pitchFamily="34" charset="0"/>
          <a:ea typeface="+mn-ea"/>
          <a:cs typeface="+mn-cs"/>
        </a:defRPr>
      </a:lvl3pPr>
      <a:lvl4pPr marL="1403455"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Amalia" panose="020B0504020203020204" pitchFamily="34" charset="0"/>
          <a:ea typeface="+mn-ea"/>
          <a:cs typeface="+mn-cs"/>
        </a:defRPr>
      </a:lvl4pPr>
      <a:lvl5pPr marL="1804443"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Amalia" panose="020B0504020203020204" pitchFamily="34" charset="0"/>
          <a:ea typeface="+mn-ea"/>
          <a:cs typeface="+mn-cs"/>
        </a:defRPr>
      </a:lvl5pPr>
      <a:lvl6pPr marL="2205430"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417"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404"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92" indent="-200494" algn="l" defTabSz="80197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ru-RU"/>
      </a:defPPr>
      <a:lvl1pPr marL="0" algn="l" defTabSz="801975" rtl="0" eaLnBrk="1" latinLnBrk="0" hangingPunct="1">
        <a:defRPr sz="1579" kern="1200">
          <a:solidFill>
            <a:schemeClr val="tx1"/>
          </a:solidFill>
          <a:latin typeface="+mn-lt"/>
          <a:ea typeface="+mn-ea"/>
          <a:cs typeface="+mn-cs"/>
        </a:defRPr>
      </a:lvl1pPr>
      <a:lvl2pPr marL="400987" algn="l" defTabSz="801975" rtl="0" eaLnBrk="1" latinLnBrk="0" hangingPunct="1">
        <a:defRPr sz="1579" kern="1200">
          <a:solidFill>
            <a:schemeClr val="tx1"/>
          </a:solidFill>
          <a:latin typeface="+mn-lt"/>
          <a:ea typeface="+mn-ea"/>
          <a:cs typeface="+mn-cs"/>
        </a:defRPr>
      </a:lvl2pPr>
      <a:lvl3pPr marL="801975" algn="l" defTabSz="801975" rtl="0" eaLnBrk="1" latinLnBrk="0" hangingPunct="1">
        <a:defRPr sz="1579" kern="1200">
          <a:solidFill>
            <a:schemeClr val="tx1"/>
          </a:solidFill>
          <a:latin typeface="+mn-lt"/>
          <a:ea typeface="+mn-ea"/>
          <a:cs typeface="+mn-cs"/>
        </a:defRPr>
      </a:lvl3pPr>
      <a:lvl4pPr marL="1202962" algn="l" defTabSz="801975" rtl="0" eaLnBrk="1" latinLnBrk="0" hangingPunct="1">
        <a:defRPr sz="1579" kern="1200">
          <a:solidFill>
            <a:schemeClr val="tx1"/>
          </a:solidFill>
          <a:latin typeface="+mn-lt"/>
          <a:ea typeface="+mn-ea"/>
          <a:cs typeface="+mn-cs"/>
        </a:defRPr>
      </a:lvl4pPr>
      <a:lvl5pPr marL="1603949" algn="l" defTabSz="801975" rtl="0" eaLnBrk="1" latinLnBrk="0" hangingPunct="1">
        <a:defRPr sz="1579" kern="1200">
          <a:solidFill>
            <a:schemeClr val="tx1"/>
          </a:solidFill>
          <a:latin typeface="+mn-lt"/>
          <a:ea typeface="+mn-ea"/>
          <a:cs typeface="+mn-cs"/>
        </a:defRPr>
      </a:lvl5pPr>
      <a:lvl6pPr marL="2004936" algn="l" defTabSz="801975" rtl="0" eaLnBrk="1" latinLnBrk="0" hangingPunct="1">
        <a:defRPr sz="1579" kern="1200">
          <a:solidFill>
            <a:schemeClr val="tx1"/>
          </a:solidFill>
          <a:latin typeface="+mn-lt"/>
          <a:ea typeface="+mn-ea"/>
          <a:cs typeface="+mn-cs"/>
        </a:defRPr>
      </a:lvl6pPr>
      <a:lvl7pPr marL="2405924" algn="l" defTabSz="801975" rtl="0" eaLnBrk="1" latinLnBrk="0" hangingPunct="1">
        <a:defRPr sz="1579" kern="1200">
          <a:solidFill>
            <a:schemeClr val="tx1"/>
          </a:solidFill>
          <a:latin typeface="+mn-lt"/>
          <a:ea typeface="+mn-ea"/>
          <a:cs typeface="+mn-cs"/>
        </a:defRPr>
      </a:lvl7pPr>
      <a:lvl8pPr marL="2806911" algn="l" defTabSz="801975" rtl="0" eaLnBrk="1" latinLnBrk="0" hangingPunct="1">
        <a:defRPr sz="1579" kern="1200">
          <a:solidFill>
            <a:schemeClr val="tx1"/>
          </a:solidFill>
          <a:latin typeface="+mn-lt"/>
          <a:ea typeface="+mn-ea"/>
          <a:cs typeface="+mn-cs"/>
        </a:defRPr>
      </a:lvl8pPr>
      <a:lvl9pPr marL="3207898" algn="l" defTabSz="801975"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3840">
          <p15:clr>
            <a:srgbClr val="F26B43"/>
          </p15:clr>
        </p15:guide>
        <p15:guide id="3" pos="211">
          <p15:clr>
            <a:srgbClr val="F26B43"/>
          </p15:clr>
        </p15:guide>
        <p15:guide id="4" pos="7469">
          <p15:clr>
            <a:srgbClr val="F26B43"/>
          </p15:clr>
        </p15:guide>
        <p15:guide id="5" orient="horz" pos="2160">
          <p15:clr>
            <a:srgbClr val="F26B43"/>
          </p15:clr>
        </p15:guide>
        <p15:guide id="6" orient="horz">
          <p15:clr>
            <a:srgbClr val="F26B43"/>
          </p15:clr>
        </p15:guide>
        <p15:guide id="7">
          <p15:clr>
            <a:srgbClr val="F26B43"/>
          </p15:clr>
        </p15:guide>
        <p15:guide id="8" pos="7680">
          <p15:clr>
            <a:srgbClr val="F26B43"/>
          </p15:clr>
        </p15:guide>
        <p15:guide id="9" orient="horz" pos="4110">
          <p15:clr>
            <a:srgbClr val="F26B43"/>
          </p15:clr>
        </p15:guide>
        <p15:guide id="10" orient="horz" pos="210">
          <p15:clr>
            <a:srgbClr val="F26B43"/>
          </p15:clr>
        </p15:guide>
        <p15:guide id="11" pos="4294">
          <p15:clr>
            <a:srgbClr val="F26B43"/>
          </p15:clr>
        </p15:guide>
        <p15:guide id="12" pos="4747">
          <p15:clr>
            <a:srgbClr val="F26B43"/>
          </p15:clr>
        </p15:guide>
        <p15:guide id="13" pos="5201">
          <p15:clr>
            <a:srgbClr val="F26B43"/>
          </p15:clr>
        </p15:guide>
        <p15:guide id="14" pos="6108">
          <p15:clr>
            <a:srgbClr val="F26B43"/>
          </p15:clr>
        </p15:guide>
        <p15:guide id="15" pos="5654">
          <p15:clr>
            <a:srgbClr val="F26B43"/>
          </p15:clr>
        </p15:guide>
        <p15:guide id="16" pos="6562">
          <p15:clr>
            <a:srgbClr val="F26B43"/>
          </p15:clr>
        </p15:guide>
        <p15:guide id="17" pos="7015">
          <p15:clr>
            <a:srgbClr val="F26B43"/>
          </p15:clr>
        </p15:guide>
        <p15:guide id="18" pos="3386">
          <p15:clr>
            <a:srgbClr val="F26B43"/>
          </p15:clr>
        </p15:guide>
        <p15:guide id="19" pos="2933">
          <p15:clr>
            <a:srgbClr val="F26B43"/>
          </p15:clr>
        </p15:guide>
        <p15:guide id="20" pos="2479">
          <p15:clr>
            <a:srgbClr val="F26B43"/>
          </p15:clr>
        </p15:guide>
        <p15:guide id="21" pos="2026">
          <p15:clr>
            <a:srgbClr val="F26B43"/>
          </p15:clr>
        </p15:guide>
        <p15:guide id="22" pos="1572">
          <p15:clr>
            <a:srgbClr val="F26B43"/>
          </p15:clr>
        </p15:guide>
        <p15:guide id="23" pos="1118">
          <p15:clr>
            <a:srgbClr val="F26B43"/>
          </p15:clr>
        </p15:guide>
        <p15:guide id="24" pos="6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AE47A1-6307-484C-99C7-A17DAD5E4A1F}"/>
              </a:ext>
            </a:extLst>
          </p:cNvPr>
          <p:cNvSpPr>
            <a:spLocks noChangeArrowheads="1"/>
          </p:cNvSpPr>
          <p:nvPr/>
        </p:nvSpPr>
        <p:spPr bwMode="auto">
          <a:xfrm>
            <a:off x="193647" y="98020"/>
            <a:ext cx="10295825" cy="89264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entury Gothic" pitchFamily="34" charset="0"/>
                <a:ea typeface="MS PGothic" pitchFamily="34" charset="-128"/>
              </a:defRPr>
            </a:lvl1pPr>
            <a:lvl2pPr marL="742950" indent="-285750" eaLnBrk="0" hangingPunct="0">
              <a:defRPr sz="2000">
                <a:solidFill>
                  <a:schemeClr val="tx1"/>
                </a:solidFill>
                <a:latin typeface="Century Gothic" pitchFamily="34" charset="0"/>
                <a:ea typeface="MS PGothic" pitchFamily="34" charset="-128"/>
              </a:defRPr>
            </a:lvl2pPr>
            <a:lvl3pPr marL="1143000" indent="-228600" eaLnBrk="0" hangingPunct="0">
              <a:defRPr sz="2000">
                <a:solidFill>
                  <a:schemeClr val="tx1"/>
                </a:solidFill>
                <a:latin typeface="Century Gothic" pitchFamily="34" charset="0"/>
                <a:ea typeface="MS PGothic" pitchFamily="34" charset="-128"/>
              </a:defRPr>
            </a:lvl3pPr>
            <a:lvl4pPr marL="1600200" indent="-228600" eaLnBrk="0" hangingPunct="0">
              <a:defRPr sz="2000">
                <a:solidFill>
                  <a:schemeClr val="tx1"/>
                </a:solidFill>
                <a:latin typeface="Century Gothic" pitchFamily="34" charset="0"/>
                <a:ea typeface="MS PGothic" pitchFamily="34" charset="-128"/>
              </a:defRPr>
            </a:lvl4pPr>
            <a:lvl5pPr marL="2057400" indent="-228600" eaLnBrk="0" hangingPunct="0">
              <a:defRPr sz="2000">
                <a:solidFill>
                  <a:schemeClr val="tx1"/>
                </a:solidFill>
                <a:latin typeface="Century Gothic" pitchFamily="34" charset="0"/>
                <a:ea typeface="MS PGothic" pitchFamily="34" charset="-128"/>
              </a:defRPr>
            </a:lvl5pPr>
            <a:lvl6pPr marL="25146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6pPr>
            <a:lvl7pPr marL="29718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7pPr>
            <a:lvl8pPr marL="34290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8pPr>
            <a:lvl9pPr marL="3886200" indent="-228600" algn="ctr" eaLnBrk="0" fontAlgn="base" hangingPunct="0">
              <a:spcBef>
                <a:spcPct val="50000"/>
              </a:spcBef>
              <a:spcAft>
                <a:spcPct val="0"/>
              </a:spcAft>
              <a:buClr>
                <a:schemeClr val="tx1"/>
              </a:buClr>
              <a:buSzPct val="80000"/>
              <a:buFont typeface="Wingdings" pitchFamily="2" charset="2"/>
              <a:defRPr sz="2000">
                <a:solidFill>
                  <a:schemeClr val="tx1"/>
                </a:solidFill>
                <a:latin typeface="Century Gothic" pitchFamily="34" charset="0"/>
                <a:ea typeface="MS PGothic" pitchFamily="34" charset="-128"/>
              </a:defRPr>
            </a:lvl9pPr>
          </a:lstStyle>
          <a:p>
            <a:pPr algn="ctr" eaLnBrk="1" hangingPunct="1">
              <a:spcBef>
                <a:spcPct val="50000"/>
              </a:spcBef>
              <a:buClr>
                <a:schemeClr val="tx1"/>
              </a:buClr>
              <a:buSzPct val="80000"/>
              <a:buFont typeface="Wingdings" panose="05000000000000000000" pitchFamily="2" charset="2"/>
              <a:buNone/>
              <a:defRPr/>
            </a:pPr>
            <a:endParaRPr lang="en-US" altLang="sr-Latn-RS" sz="1754"/>
          </a:p>
        </p:txBody>
      </p:sp>
      <p:sp>
        <p:nvSpPr>
          <p:cNvPr id="1027" name="Rectangle 3">
            <a:extLst>
              <a:ext uri="{FF2B5EF4-FFF2-40B4-BE49-F238E27FC236}">
                <a16:creationId xmlns:a16="http://schemas.microsoft.com/office/drawing/2014/main" id="{2AC65C67-AAEA-4108-A04C-BFCD5A5D1F6D}"/>
              </a:ext>
            </a:extLst>
          </p:cNvPr>
          <p:cNvSpPr>
            <a:spLocks noGrp="1" noChangeArrowheads="1"/>
          </p:cNvSpPr>
          <p:nvPr>
            <p:ph type="body" idx="1"/>
          </p:nvPr>
        </p:nvSpPr>
        <p:spPr bwMode="auto">
          <a:xfrm>
            <a:off x="193647" y="1387986"/>
            <a:ext cx="10295825" cy="555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180000" tIns="36000" rIns="36000" bIns="3600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a:p>
            <a:pPr lvl="3"/>
            <a:r>
              <a:rPr lang="en-US" altLang="sr-Latn-RS"/>
              <a:t>4</a:t>
            </a:r>
          </a:p>
          <a:p>
            <a:pPr lvl="2"/>
            <a:r>
              <a:rPr lang="en-US" altLang="sr-Latn-RS"/>
              <a:t>3</a:t>
            </a:r>
          </a:p>
          <a:p>
            <a:pPr lvl="1"/>
            <a:r>
              <a:rPr lang="en-US" altLang="sr-Latn-RS"/>
              <a:t>2</a:t>
            </a:r>
          </a:p>
          <a:p>
            <a:pPr lvl="0"/>
            <a:r>
              <a:rPr lang="en-US" altLang="sr-Latn-RS"/>
              <a:t>1. Ebene</a:t>
            </a:r>
          </a:p>
        </p:txBody>
      </p:sp>
      <p:sp>
        <p:nvSpPr>
          <p:cNvPr id="1028" name="Title Placeholder 25">
            <a:extLst>
              <a:ext uri="{FF2B5EF4-FFF2-40B4-BE49-F238E27FC236}">
                <a16:creationId xmlns:a16="http://schemas.microsoft.com/office/drawing/2014/main" id="{B96A1D57-5EDC-4601-9090-D2F92E4904D7}"/>
              </a:ext>
            </a:extLst>
          </p:cNvPr>
          <p:cNvSpPr>
            <a:spLocks noGrp="1"/>
          </p:cNvSpPr>
          <p:nvPr>
            <p:ph type="title"/>
          </p:nvPr>
        </p:nvSpPr>
        <p:spPr bwMode="auto">
          <a:xfrm>
            <a:off x="193649" y="197786"/>
            <a:ext cx="7576205" cy="69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 rIns="36000" bIns="36000" numCol="1" anchor="ctr" anchorCtr="0" compatLnSpc="1">
            <a:prstTxWarp prst="textNoShape">
              <a:avLst/>
            </a:prstTxWarp>
          </a:bodyPr>
          <a:lstStyle/>
          <a:p>
            <a:pPr lvl="0"/>
            <a:r>
              <a:rPr lang="en-US" altLang="sr-Latn-RS"/>
              <a:t>Click to edit Master title style</a:t>
            </a:r>
            <a:endParaRPr lang="en-GB" altLang="sr-Latn-RS"/>
          </a:p>
        </p:txBody>
      </p:sp>
      <p:sp>
        <p:nvSpPr>
          <p:cNvPr id="592903" name="Rectangle 7">
            <a:extLst>
              <a:ext uri="{FF2B5EF4-FFF2-40B4-BE49-F238E27FC236}">
                <a16:creationId xmlns:a16="http://schemas.microsoft.com/office/drawing/2014/main" id="{F130B7BE-5FB2-4CA1-86EC-8C7C45205D92}"/>
              </a:ext>
            </a:extLst>
          </p:cNvPr>
          <p:cNvSpPr>
            <a:spLocks noGrp="1" noChangeArrowheads="1"/>
          </p:cNvSpPr>
          <p:nvPr>
            <p:ph type="sldNum" sz="quarter" idx="4"/>
          </p:nvPr>
        </p:nvSpPr>
        <p:spPr bwMode="auto">
          <a:xfrm>
            <a:off x="8546154" y="7240964"/>
            <a:ext cx="1943320" cy="297550"/>
          </a:xfrm>
          <a:prstGeom prst="rect">
            <a:avLst/>
          </a:prstGeom>
          <a:noFill/>
          <a:ln w="9525">
            <a:noFill/>
            <a:miter lim="800000"/>
            <a:headEnd/>
            <a:tailEnd/>
          </a:ln>
          <a:effectLst/>
        </p:spPr>
        <p:txBody>
          <a:bodyPr vert="horz" wrap="square" lIns="0" tIns="0" rIns="0" bIns="72000" numCol="1" anchor="b" anchorCtr="0" compatLnSpc="1">
            <a:prstTxWarp prst="textNoShape">
              <a:avLst/>
            </a:prstTxWarp>
          </a:bodyPr>
          <a:lstStyle>
            <a:lvl1pPr algn="r">
              <a:defRPr sz="877">
                <a:cs typeface="Arial" panose="020B0604020202020204" pitchFamily="34" charset="0"/>
              </a:defRPr>
            </a:lvl1pPr>
          </a:lstStyle>
          <a:p>
            <a:r>
              <a:rPr lang="de-AT" altLang="sr-Latn-RS"/>
              <a:t>Slide No. </a:t>
            </a:r>
            <a:fld id="{FE4A9B32-09B8-4DF7-89C5-F80710C277C9}" type="slidenum">
              <a:rPr lang="de-AT" altLang="sr-Latn-RS"/>
              <a:pPr/>
              <a:t>‹#›</a:t>
            </a:fld>
            <a:endParaRPr lang="de-AT" altLang="sr-Latn-RS"/>
          </a:p>
        </p:txBody>
      </p:sp>
      <p:sp>
        <p:nvSpPr>
          <p:cNvPr id="1031" name="Line 8">
            <a:extLst>
              <a:ext uri="{FF2B5EF4-FFF2-40B4-BE49-F238E27FC236}">
                <a16:creationId xmlns:a16="http://schemas.microsoft.com/office/drawing/2014/main" id="{08692ACB-A01E-4D7A-8548-C1213402BCC3}"/>
              </a:ext>
            </a:extLst>
          </p:cNvPr>
          <p:cNvSpPr>
            <a:spLocks noChangeShapeType="1"/>
          </p:cNvSpPr>
          <p:nvPr/>
        </p:nvSpPr>
        <p:spPr bwMode="auto">
          <a:xfrm>
            <a:off x="193648" y="7240960"/>
            <a:ext cx="10312962"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lIns="78938" tIns="41048" rIns="78938" bIns="41048">
            <a:spAutoFit/>
          </a:bodyPr>
          <a:lstStyle/>
          <a:p>
            <a:endParaRPr lang="en-US" sz="1754"/>
          </a:p>
        </p:txBody>
      </p:sp>
      <p:pic>
        <p:nvPicPr>
          <p:cNvPr id="1032" name="Picture 11">
            <a:extLst>
              <a:ext uri="{FF2B5EF4-FFF2-40B4-BE49-F238E27FC236}">
                <a16:creationId xmlns:a16="http://schemas.microsoft.com/office/drawing/2014/main" id="{EE20B786-435E-4EA2-B37B-9EADA266121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9948" y="231039"/>
            <a:ext cx="1982734" cy="67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43730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p:zoom/>
  </p:transition>
  <p:hf sldNum="0" hdr="0" ftr="0" dt="0"/>
  <p:txStyles>
    <p:titleStyle>
      <a:lvl1pPr algn="l" rtl="0" eaLnBrk="0" fontAlgn="base" hangingPunct="0">
        <a:spcBef>
          <a:spcPct val="0"/>
        </a:spcBef>
        <a:spcAft>
          <a:spcPct val="0"/>
        </a:spcAft>
        <a:defRPr sz="2105" b="1">
          <a:solidFill>
            <a:schemeClr val="tx1"/>
          </a:solidFill>
          <a:latin typeface="+mj-lt"/>
          <a:ea typeface="MS PGothic" pitchFamily="34" charset="-128"/>
          <a:cs typeface="+mj-cs"/>
        </a:defRPr>
      </a:lvl1pPr>
      <a:lvl2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2pPr>
      <a:lvl3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3pPr>
      <a:lvl4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4pPr>
      <a:lvl5pPr algn="l" rtl="0" eaLnBrk="0" fontAlgn="base" hangingPunct="0">
        <a:spcBef>
          <a:spcPct val="0"/>
        </a:spcBef>
        <a:spcAft>
          <a:spcPct val="0"/>
        </a:spcAft>
        <a:defRPr sz="2105" b="1">
          <a:solidFill>
            <a:schemeClr val="tx1"/>
          </a:solidFill>
          <a:latin typeface="Century Gothic" pitchFamily="34" charset="0"/>
          <a:ea typeface="MS PGothic" pitchFamily="34" charset="-128"/>
          <a:cs typeface="Arial" charset="0"/>
        </a:defRPr>
      </a:lvl5pPr>
      <a:lvl6pPr marL="401021" algn="l" rtl="0" fontAlgn="base">
        <a:spcBef>
          <a:spcPct val="0"/>
        </a:spcBef>
        <a:spcAft>
          <a:spcPct val="0"/>
        </a:spcAft>
        <a:defRPr sz="2105" b="1">
          <a:solidFill>
            <a:schemeClr val="tx1"/>
          </a:solidFill>
          <a:latin typeface="Century Gothic" pitchFamily="34" charset="0"/>
          <a:cs typeface="Arial" charset="0"/>
        </a:defRPr>
      </a:lvl6pPr>
      <a:lvl7pPr marL="802040" algn="l" rtl="0" fontAlgn="base">
        <a:spcBef>
          <a:spcPct val="0"/>
        </a:spcBef>
        <a:spcAft>
          <a:spcPct val="0"/>
        </a:spcAft>
        <a:defRPr sz="2105" b="1">
          <a:solidFill>
            <a:schemeClr val="tx1"/>
          </a:solidFill>
          <a:latin typeface="Century Gothic" pitchFamily="34" charset="0"/>
          <a:cs typeface="Arial" charset="0"/>
        </a:defRPr>
      </a:lvl7pPr>
      <a:lvl8pPr marL="1203060" algn="l" rtl="0" fontAlgn="base">
        <a:spcBef>
          <a:spcPct val="0"/>
        </a:spcBef>
        <a:spcAft>
          <a:spcPct val="0"/>
        </a:spcAft>
        <a:defRPr sz="2105" b="1">
          <a:solidFill>
            <a:schemeClr val="tx1"/>
          </a:solidFill>
          <a:latin typeface="Century Gothic" pitchFamily="34" charset="0"/>
          <a:cs typeface="Arial" charset="0"/>
        </a:defRPr>
      </a:lvl8pPr>
      <a:lvl9pPr marL="1604081" algn="l" rtl="0" fontAlgn="base">
        <a:spcBef>
          <a:spcPct val="0"/>
        </a:spcBef>
        <a:spcAft>
          <a:spcPct val="0"/>
        </a:spcAft>
        <a:defRPr sz="2105" b="1">
          <a:solidFill>
            <a:schemeClr val="tx1"/>
          </a:solidFill>
          <a:latin typeface="Century Gothic" pitchFamily="34" charset="0"/>
          <a:cs typeface="Arial" charset="0"/>
        </a:defRPr>
      </a:lvl9pPr>
    </p:titleStyle>
    <p:bodyStyle>
      <a:lvl1pPr marL="233928" indent="-233928" algn="l" defTabSz="401021" rtl="0" eaLnBrk="0" fontAlgn="base" hangingPunct="0">
        <a:spcBef>
          <a:spcPct val="75000"/>
        </a:spcBef>
        <a:spcAft>
          <a:spcPct val="0"/>
        </a:spcAft>
        <a:buSzPct val="80000"/>
        <a:buFont typeface="Wingdings" panose="05000000000000000000" pitchFamily="2" charset="2"/>
        <a:buChar char="n"/>
        <a:defRPr sz="1754">
          <a:solidFill>
            <a:srgbClr val="000000"/>
          </a:solidFill>
          <a:latin typeface="+mn-lt"/>
          <a:ea typeface="MS PGothic" pitchFamily="34" charset="-128"/>
          <a:cs typeface="ＭＳ Ｐゴシック" charset="0"/>
        </a:defRPr>
      </a:lvl1pPr>
      <a:lvl2pPr marL="467857" indent="-233928" algn="l" defTabSz="401021" rtl="0" eaLnBrk="0" fontAlgn="base" hangingPunct="0">
        <a:spcBef>
          <a:spcPct val="75000"/>
        </a:spcBef>
        <a:spcAft>
          <a:spcPct val="0"/>
        </a:spcAft>
        <a:buSzPct val="64000"/>
        <a:buFont typeface="Wingdings" panose="05000000000000000000" pitchFamily="2" charset="2"/>
        <a:buChar char="n"/>
        <a:defRPr sz="1754">
          <a:solidFill>
            <a:srgbClr val="000000"/>
          </a:solidFill>
          <a:latin typeface="+mn-lt"/>
          <a:ea typeface="MS PGothic" pitchFamily="34" charset="-128"/>
        </a:defRPr>
      </a:lvl2pPr>
      <a:lvl3pPr marL="626594" indent="-158738" algn="l" defTabSz="401021" rtl="0" eaLnBrk="0" fontAlgn="base" hangingPunct="0">
        <a:spcBef>
          <a:spcPct val="75000"/>
        </a:spcBef>
        <a:spcAft>
          <a:spcPct val="0"/>
        </a:spcAft>
        <a:buSzPct val="52000"/>
        <a:buFont typeface="Wingdings" panose="05000000000000000000" pitchFamily="2" charset="2"/>
        <a:buChar char="n"/>
        <a:defRPr sz="1754">
          <a:solidFill>
            <a:srgbClr val="000000"/>
          </a:solidFill>
          <a:latin typeface="+mn-lt"/>
          <a:ea typeface="MS PGothic" pitchFamily="34" charset="-128"/>
        </a:defRPr>
      </a:lvl3pPr>
      <a:lvl4pPr marL="786724" indent="-160130" algn="l" defTabSz="401021" rtl="0" eaLnBrk="0" fontAlgn="base" hangingPunct="0">
        <a:spcBef>
          <a:spcPct val="75000"/>
        </a:spcBef>
        <a:spcAft>
          <a:spcPct val="0"/>
        </a:spcAft>
        <a:buSzPct val="52000"/>
        <a:buFont typeface="Wingdings" panose="05000000000000000000" pitchFamily="2" charset="2"/>
        <a:buChar char="n"/>
        <a:defRPr sz="1754">
          <a:solidFill>
            <a:srgbClr val="000000"/>
          </a:solidFill>
          <a:latin typeface="+mn-lt"/>
          <a:ea typeface="MS PGothic" pitchFamily="34" charset="-128"/>
        </a:defRPr>
      </a:lvl4pPr>
      <a:lvl5pPr marL="945461" indent="-158738" algn="l" defTabSz="401021" rtl="0" eaLnBrk="0" fontAlgn="base" hangingPunct="0">
        <a:spcBef>
          <a:spcPct val="75000"/>
        </a:spcBef>
        <a:spcAft>
          <a:spcPct val="0"/>
        </a:spcAft>
        <a:buSzPct val="52000"/>
        <a:buFont typeface="Wingdings" panose="05000000000000000000" pitchFamily="2" charset="2"/>
        <a:buChar char="n"/>
        <a:defRPr sz="1754">
          <a:solidFill>
            <a:srgbClr val="000000"/>
          </a:solidFill>
          <a:latin typeface="+mn-lt"/>
          <a:ea typeface="MS PGothic" pitchFamily="34" charset="-128"/>
        </a:defRPr>
      </a:lvl5pPr>
      <a:lvl6pPr marL="1346481"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6pPr>
      <a:lvl7pPr marL="1747502"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7pPr>
      <a:lvl8pPr marL="2148522"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8pPr>
      <a:lvl9pPr marL="2549541" indent="-158738" algn="l" defTabSz="401021" rtl="0" fontAlgn="base">
        <a:spcBef>
          <a:spcPct val="75000"/>
        </a:spcBef>
        <a:spcAft>
          <a:spcPct val="0"/>
        </a:spcAft>
        <a:buSzPct val="52000"/>
        <a:buFont typeface="Wingdings" pitchFamily="2" charset="2"/>
        <a:buChar char="n"/>
        <a:defRPr sz="1754">
          <a:solidFill>
            <a:srgbClr val="000000"/>
          </a:solidFill>
          <a:latin typeface="+mn-lt"/>
        </a:defRPr>
      </a:lvl9pPr>
    </p:bodyStyle>
    <p:otherStyle>
      <a:defPPr>
        <a:defRPr lang="sr-Latn-CS"/>
      </a:defPPr>
      <a:lvl1pPr marL="0" algn="l" defTabSz="802040" rtl="0" eaLnBrk="1" latinLnBrk="0" hangingPunct="1">
        <a:defRPr sz="1579" kern="1200">
          <a:solidFill>
            <a:schemeClr val="tx1"/>
          </a:solidFill>
          <a:latin typeface="+mn-lt"/>
          <a:ea typeface="+mn-ea"/>
          <a:cs typeface="+mn-cs"/>
        </a:defRPr>
      </a:lvl1pPr>
      <a:lvl2pPr marL="401021" algn="l" defTabSz="802040" rtl="0" eaLnBrk="1" latinLnBrk="0" hangingPunct="1">
        <a:defRPr sz="1579" kern="1200">
          <a:solidFill>
            <a:schemeClr val="tx1"/>
          </a:solidFill>
          <a:latin typeface="+mn-lt"/>
          <a:ea typeface="+mn-ea"/>
          <a:cs typeface="+mn-cs"/>
        </a:defRPr>
      </a:lvl2pPr>
      <a:lvl3pPr marL="802040" algn="l" defTabSz="802040" rtl="0" eaLnBrk="1" latinLnBrk="0" hangingPunct="1">
        <a:defRPr sz="1579" kern="1200">
          <a:solidFill>
            <a:schemeClr val="tx1"/>
          </a:solidFill>
          <a:latin typeface="+mn-lt"/>
          <a:ea typeface="+mn-ea"/>
          <a:cs typeface="+mn-cs"/>
        </a:defRPr>
      </a:lvl3pPr>
      <a:lvl4pPr marL="1203060" algn="l" defTabSz="802040" rtl="0" eaLnBrk="1" latinLnBrk="0" hangingPunct="1">
        <a:defRPr sz="1579" kern="1200">
          <a:solidFill>
            <a:schemeClr val="tx1"/>
          </a:solidFill>
          <a:latin typeface="+mn-lt"/>
          <a:ea typeface="+mn-ea"/>
          <a:cs typeface="+mn-cs"/>
        </a:defRPr>
      </a:lvl4pPr>
      <a:lvl5pPr marL="1604081" algn="l" defTabSz="802040" rtl="0" eaLnBrk="1" latinLnBrk="0" hangingPunct="1">
        <a:defRPr sz="1579" kern="1200">
          <a:solidFill>
            <a:schemeClr val="tx1"/>
          </a:solidFill>
          <a:latin typeface="+mn-lt"/>
          <a:ea typeface="+mn-ea"/>
          <a:cs typeface="+mn-cs"/>
        </a:defRPr>
      </a:lvl5pPr>
      <a:lvl6pPr marL="2005101" algn="l" defTabSz="802040" rtl="0" eaLnBrk="1" latinLnBrk="0" hangingPunct="1">
        <a:defRPr sz="1579" kern="1200">
          <a:solidFill>
            <a:schemeClr val="tx1"/>
          </a:solidFill>
          <a:latin typeface="+mn-lt"/>
          <a:ea typeface="+mn-ea"/>
          <a:cs typeface="+mn-cs"/>
        </a:defRPr>
      </a:lvl6pPr>
      <a:lvl7pPr marL="2406121" algn="l" defTabSz="802040" rtl="0" eaLnBrk="1" latinLnBrk="0" hangingPunct="1">
        <a:defRPr sz="1579" kern="1200">
          <a:solidFill>
            <a:schemeClr val="tx1"/>
          </a:solidFill>
          <a:latin typeface="+mn-lt"/>
          <a:ea typeface="+mn-ea"/>
          <a:cs typeface="+mn-cs"/>
        </a:defRPr>
      </a:lvl7pPr>
      <a:lvl8pPr marL="2807141" algn="l" defTabSz="802040" rtl="0" eaLnBrk="1" latinLnBrk="0" hangingPunct="1">
        <a:defRPr sz="1579" kern="1200">
          <a:solidFill>
            <a:schemeClr val="tx1"/>
          </a:solidFill>
          <a:latin typeface="+mn-lt"/>
          <a:ea typeface="+mn-ea"/>
          <a:cs typeface="+mn-cs"/>
        </a:defRPr>
      </a:lvl8pPr>
      <a:lvl9pPr marL="3208161" algn="l" defTabSz="80204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68.xml"/><Relationship Id="rId5" Type="http://schemas.openxmlformats.org/officeDocument/2006/relationships/image" Target="../media/image18.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69.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DCF471F-F9C1-40D1-9C69-6C0A297971D1}"/>
              </a:ext>
            </a:extLst>
          </p:cNvPr>
          <p:cNvGraphicFramePr>
            <a:graphicFrameLocks noChangeAspect="1"/>
          </p:cNvGraphicFramePr>
          <p:nvPr>
            <p:custDataLst>
              <p:tags r:id="rId1"/>
            </p:custDataLst>
            <p:extLst>
              <p:ext uri="{D42A27DB-BD31-4B8C-83A1-F6EECF244321}">
                <p14:modId xmlns:p14="http://schemas.microsoft.com/office/powerpoint/2010/main" val="346241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10" name="Object 9" hidden="1">
                        <a:extLst>
                          <a:ext uri="{FF2B5EF4-FFF2-40B4-BE49-F238E27FC236}">
                            <a16:creationId xmlns:a16="http://schemas.microsoft.com/office/drawing/2014/main" id="{6DCF471F-F9C1-40D1-9C69-6C0A297971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A6A72631-A338-4017-ACAB-77F908584A42}"/>
              </a:ext>
            </a:extLst>
          </p:cNvPr>
          <p:cNvSpPr/>
          <p:nvPr>
            <p:custDataLst>
              <p:tags r:id="rId2"/>
            </p:custDataLst>
          </p:nvPr>
        </p:nvSpPr>
        <p:spPr bwMode="gray">
          <a:xfrm>
            <a:off x="0" y="0"/>
            <a:ext cx="158750" cy="1587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600" b="1">
              <a:solidFill>
                <a:schemeClr val="tx1"/>
              </a:solidFill>
              <a:latin typeface="Century Gothic" panose="020B0502020202020204" pitchFamily="34" charset="0"/>
              <a:ea typeface="+mj-ea"/>
              <a:cs typeface="+mj-cs"/>
              <a:sym typeface="Century Gothic" panose="020B0502020202020204" pitchFamily="34" charset="0"/>
            </a:endParaRPr>
          </a:p>
        </p:txBody>
      </p:sp>
      <p:pic>
        <p:nvPicPr>
          <p:cNvPr id="13" name="Bildplatzhalter 10">
            <a:extLst>
              <a:ext uri="{FF2B5EF4-FFF2-40B4-BE49-F238E27FC236}">
                <a16:creationId xmlns:a16="http://schemas.microsoft.com/office/drawing/2014/main" id="{BCCDD254-902C-494F-81BF-1CD2C37BA30E}"/>
              </a:ext>
            </a:extLst>
          </p:cNvPr>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t="3989" b="3989"/>
          <a:stretch/>
        </p:blipFill>
        <p:spPr bwMode="gray"/>
      </p:pic>
      <p:sp>
        <p:nvSpPr>
          <p:cNvPr id="11" name="Title 10">
            <a:extLst>
              <a:ext uri="{FF2B5EF4-FFF2-40B4-BE49-F238E27FC236}">
                <a16:creationId xmlns:a16="http://schemas.microsoft.com/office/drawing/2014/main" id="{7E657D7E-837A-4374-8695-4B62C039C559}"/>
              </a:ext>
            </a:extLst>
          </p:cNvPr>
          <p:cNvSpPr>
            <a:spLocks noGrp="1"/>
          </p:cNvSpPr>
          <p:nvPr>
            <p:ph type="ctrTitle"/>
          </p:nvPr>
        </p:nvSpPr>
        <p:spPr bwMode="gray">
          <a:xfrm>
            <a:off x="504824" y="5103777"/>
            <a:ext cx="8372475" cy="1952661"/>
          </a:xfrm>
        </p:spPr>
        <p:txBody>
          <a:bodyPr/>
          <a:lstStyle/>
          <a:p>
            <a:r>
              <a:rPr lang="en-US"/>
              <a:t>RBI</a:t>
            </a:r>
          </a:p>
        </p:txBody>
      </p:sp>
      <p:sp>
        <p:nvSpPr>
          <p:cNvPr id="12" name="Subtitle 11">
            <a:extLst>
              <a:ext uri="{FF2B5EF4-FFF2-40B4-BE49-F238E27FC236}">
                <a16:creationId xmlns:a16="http://schemas.microsoft.com/office/drawing/2014/main" id="{45CE78ED-8B1D-43B0-BAA1-BD9F4CC190BC}"/>
              </a:ext>
            </a:extLst>
          </p:cNvPr>
          <p:cNvSpPr>
            <a:spLocks noGrp="1"/>
          </p:cNvSpPr>
          <p:nvPr>
            <p:ph type="subTitle" idx="1"/>
          </p:nvPr>
        </p:nvSpPr>
        <p:spPr bwMode="gray"/>
        <p:txBody>
          <a:bodyPr/>
          <a:lstStyle/>
          <a:p>
            <a:r>
              <a:rPr lang="en-US" b="1" dirty="0"/>
              <a:t>EBA NPL Template discussion</a:t>
            </a:r>
          </a:p>
          <a:p>
            <a:r>
              <a:rPr lang="en-US" dirty="0"/>
              <a:t>RBI Collections team(Retail) &amp; Group Special Exposure Management(Non-retail)</a:t>
            </a:r>
          </a:p>
          <a:p>
            <a:r>
              <a:rPr lang="en-US" dirty="0"/>
              <a:t>05.08.2022</a:t>
            </a:r>
          </a:p>
        </p:txBody>
      </p:sp>
    </p:spTree>
    <p:extLst>
      <p:ext uri="{BB962C8B-B14F-4D97-AF65-F5344CB8AC3E}">
        <p14:creationId xmlns:p14="http://schemas.microsoft.com/office/powerpoint/2010/main" val="13427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3E8FC560-3FFC-4E9A-9609-084D7F5378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32" name="Object 31" hidden="1">
                        <a:extLst>
                          <a:ext uri="{FF2B5EF4-FFF2-40B4-BE49-F238E27FC236}">
                            <a16:creationId xmlns:a16="http://schemas.microsoft.com/office/drawing/2014/main" id="{3E8FC560-3FFC-4E9A-9609-084D7F5378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CB7582F9-6560-4C56-BAF6-2AEAB72D8BB4}"/>
              </a:ext>
            </a:extLst>
          </p:cNvPr>
          <p:cNvSpPr>
            <a:spLocks noGrp="1"/>
          </p:cNvSpPr>
          <p:nvPr>
            <p:ph type="dt" sz="half" idx="10"/>
          </p:nvPr>
        </p:nvSpPr>
        <p:spPr bwMode="gray"/>
        <p:txBody>
          <a:bodyPr/>
          <a:lstStyle/>
          <a:p>
            <a:fld id="{4D6F6314-9428-4FC2-BB46-2E36853B64FF}" type="datetime1">
              <a:rPr lang="en-US" smtClean="0"/>
              <a:t>8/5/2022</a:t>
            </a:fld>
            <a:endParaRPr lang="en-US"/>
          </a:p>
        </p:txBody>
      </p:sp>
      <p:sp>
        <p:nvSpPr>
          <p:cNvPr id="6" name="Slide Number Placeholder 5">
            <a:extLst>
              <a:ext uri="{FF2B5EF4-FFF2-40B4-BE49-F238E27FC236}">
                <a16:creationId xmlns:a16="http://schemas.microsoft.com/office/drawing/2014/main" id="{B1C9097B-B817-473F-B524-1B07CBF3F242}"/>
              </a:ext>
            </a:extLst>
          </p:cNvPr>
          <p:cNvSpPr>
            <a:spLocks noGrp="1"/>
          </p:cNvSpPr>
          <p:nvPr>
            <p:ph type="sldNum" sz="quarter" idx="12"/>
          </p:nvPr>
        </p:nvSpPr>
        <p:spPr bwMode="gray"/>
        <p:txBody>
          <a:bodyPr/>
          <a:lstStyle/>
          <a:p>
            <a:fld id="{8531A387-8DB4-42CE-AE8B-2DF94E4392E0}" type="slidenum">
              <a:rPr lang="en-US" smtClean="0"/>
              <a:pPr/>
              <a:t>2</a:t>
            </a:fld>
            <a:endParaRPr lang="en-US"/>
          </a:p>
        </p:txBody>
      </p:sp>
      <p:sp>
        <p:nvSpPr>
          <p:cNvPr id="58" name="Title 57">
            <a:extLst>
              <a:ext uri="{FF2B5EF4-FFF2-40B4-BE49-F238E27FC236}">
                <a16:creationId xmlns:a16="http://schemas.microsoft.com/office/drawing/2014/main" id="{C26E318D-E62B-44F6-8AC9-093C0FDB7E0D}"/>
              </a:ext>
            </a:extLst>
          </p:cNvPr>
          <p:cNvSpPr>
            <a:spLocks noGrp="1"/>
          </p:cNvSpPr>
          <p:nvPr>
            <p:ph type="title"/>
          </p:nvPr>
        </p:nvSpPr>
        <p:spPr>
          <a:xfrm>
            <a:off x="254636" y="321192"/>
            <a:ext cx="8667750" cy="388536"/>
          </a:xfrm>
        </p:spPr>
        <p:txBody>
          <a:bodyPr/>
          <a:lstStyle/>
          <a:p>
            <a:r>
              <a:rPr lang="en-US"/>
              <a:t>NPL Data Fields </a:t>
            </a:r>
          </a:p>
        </p:txBody>
      </p:sp>
      <p:sp>
        <p:nvSpPr>
          <p:cNvPr id="16" name="Text Placeholder 7">
            <a:extLst>
              <a:ext uri="{FF2B5EF4-FFF2-40B4-BE49-F238E27FC236}">
                <a16:creationId xmlns:a16="http://schemas.microsoft.com/office/drawing/2014/main" id="{AF078721-4BBC-47C8-8D74-F39F39D1C8B6}"/>
              </a:ext>
            </a:extLst>
          </p:cNvPr>
          <p:cNvSpPr txBox="1">
            <a:spLocks/>
          </p:cNvSpPr>
          <p:nvPr/>
        </p:nvSpPr>
        <p:spPr bwMode="gray">
          <a:xfrm>
            <a:off x="929052" y="3194901"/>
            <a:ext cx="5658561" cy="428074"/>
          </a:xfrm>
          <a:prstGeom prst="rect">
            <a:avLst/>
          </a:prstGeom>
        </p:spPr>
        <p:txBody>
          <a:bodyPr vert="horz" lIns="0" tIns="0" rIns="0" bIns="0" rtlCol="0" anchor="ctr" anchorCtr="0">
            <a:noAutofit/>
          </a:bodyPr>
          <a:lstStyle>
            <a:lvl1pPr marL="0" indent="0" algn="l" defTabSz="802020"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Amalia Light" panose="020B0404020203020204" pitchFamily="34" charset="0"/>
                <a:ea typeface="+mn-ea"/>
                <a:cs typeface="+mn-cs"/>
              </a:defRPr>
            </a:lvl1pPr>
            <a:lvl2pPr marL="0" indent="0" algn="l" defTabSz="802020" rtl="0" eaLnBrk="1" latinLnBrk="0" hangingPunct="1">
              <a:lnSpc>
                <a:spcPct val="90000"/>
              </a:lnSpc>
              <a:spcBef>
                <a:spcPts val="0"/>
              </a:spcBef>
              <a:spcAft>
                <a:spcPts val="0"/>
              </a:spcAft>
              <a:buFont typeface="Arial" panose="020B0604020202020204" pitchFamily="34" charset="0"/>
              <a:buNone/>
              <a:defRPr sz="1600" b="1" kern="1200">
                <a:solidFill>
                  <a:schemeClr val="tx1"/>
                </a:solidFill>
                <a:latin typeface="Amalia Light" panose="020B0404020203020204" pitchFamily="34" charset="0"/>
                <a:ea typeface="+mn-ea"/>
                <a:cs typeface="+mn-cs"/>
              </a:defRPr>
            </a:lvl2pPr>
            <a:lvl3pPr marL="0" indent="0" algn="l" defTabSz="802020" rtl="0" eaLnBrk="1" latinLnBrk="0" hangingPunct="1">
              <a:lnSpc>
                <a:spcPct val="90000"/>
              </a:lnSpc>
              <a:spcBef>
                <a:spcPts val="0"/>
              </a:spcBef>
              <a:spcAft>
                <a:spcPts val="0"/>
              </a:spcAft>
              <a:buClr>
                <a:schemeClr val="accent2"/>
              </a:buClr>
              <a:buFont typeface="Wingdings" panose="05000000000000000000" pitchFamily="2" charset="2"/>
              <a:buNone/>
              <a:defRPr sz="1600" b="1" kern="1200">
                <a:solidFill>
                  <a:schemeClr val="tx1"/>
                </a:solidFill>
                <a:latin typeface="Amalia Light" panose="020B0404020203020204" pitchFamily="34" charset="0"/>
                <a:ea typeface="+mn-ea"/>
                <a:cs typeface="+mn-cs"/>
              </a:defRPr>
            </a:lvl3pPr>
            <a:lvl4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4pPr>
            <a:lvl5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5pPr>
            <a:lvl6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6pPr>
            <a:lvl7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7pPr>
            <a:lvl8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8pPr>
            <a:lvl9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9pPr>
          </a:lstStyle>
          <a:p>
            <a:endParaRPr lang="en-US"/>
          </a:p>
        </p:txBody>
      </p:sp>
      <p:sp>
        <p:nvSpPr>
          <p:cNvPr id="19" name="Text Placeholder 7">
            <a:extLst>
              <a:ext uri="{FF2B5EF4-FFF2-40B4-BE49-F238E27FC236}">
                <a16:creationId xmlns:a16="http://schemas.microsoft.com/office/drawing/2014/main" id="{79BD62E5-93B0-4FC8-861C-F901BE5A3417}"/>
              </a:ext>
            </a:extLst>
          </p:cNvPr>
          <p:cNvSpPr txBox="1">
            <a:spLocks/>
          </p:cNvSpPr>
          <p:nvPr/>
        </p:nvSpPr>
        <p:spPr bwMode="gray">
          <a:xfrm>
            <a:off x="929050" y="3217548"/>
            <a:ext cx="5421508" cy="428074"/>
          </a:xfrm>
          <a:prstGeom prst="rect">
            <a:avLst/>
          </a:prstGeom>
        </p:spPr>
        <p:txBody>
          <a:bodyPr vert="horz" lIns="0" tIns="0" rIns="0" bIns="0" rtlCol="0" anchor="ctr" anchorCtr="0">
            <a:noAutofit/>
          </a:bodyPr>
          <a:lstStyle>
            <a:lvl1pPr marL="0" indent="0" algn="l" defTabSz="802020"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Amalia Light" panose="020B0404020203020204" pitchFamily="34" charset="0"/>
                <a:ea typeface="+mn-ea"/>
                <a:cs typeface="+mn-cs"/>
              </a:defRPr>
            </a:lvl1pPr>
            <a:lvl2pPr marL="0" indent="0" algn="l" defTabSz="802020" rtl="0" eaLnBrk="1" latinLnBrk="0" hangingPunct="1">
              <a:lnSpc>
                <a:spcPct val="90000"/>
              </a:lnSpc>
              <a:spcBef>
                <a:spcPts val="0"/>
              </a:spcBef>
              <a:spcAft>
                <a:spcPts val="0"/>
              </a:spcAft>
              <a:buFont typeface="Arial" panose="020B0604020202020204" pitchFamily="34" charset="0"/>
              <a:buNone/>
              <a:defRPr sz="1600" b="1" kern="1200">
                <a:solidFill>
                  <a:schemeClr val="tx1"/>
                </a:solidFill>
                <a:latin typeface="Amalia Light" panose="020B0404020203020204" pitchFamily="34" charset="0"/>
                <a:ea typeface="+mn-ea"/>
                <a:cs typeface="+mn-cs"/>
              </a:defRPr>
            </a:lvl2pPr>
            <a:lvl3pPr marL="0" indent="0" algn="l" defTabSz="802020" rtl="0" eaLnBrk="1" latinLnBrk="0" hangingPunct="1">
              <a:lnSpc>
                <a:spcPct val="90000"/>
              </a:lnSpc>
              <a:spcBef>
                <a:spcPts val="0"/>
              </a:spcBef>
              <a:spcAft>
                <a:spcPts val="0"/>
              </a:spcAft>
              <a:buClr>
                <a:schemeClr val="accent2"/>
              </a:buClr>
              <a:buFont typeface="Wingdings" panose="05000000000000000000" pitchFamily="2" charset="2"/>
              <a:buNone/>
              <a:defRPr sz="1600" b="1" kern="1200">
                <a:solidFill>
                  <a:schemeClr val="tx1"/>
                </a:solidFill>
                <a:latin typeface="Amalia Light" panose="020B0404020203020204" pitchFamily="34" charset="0"/>
                <a:ea typeface="+mn-ea"/>
                <a:cs typeface="+mn-cs"/>
              </a:defRPr>
            </a:lvl3pPr>
            <a:lvl4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4pPr>
            <a:lvl5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5pPr>
            <a:lvl6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6pPr>
            <a:lvl7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7pPr>
            <a:lvl8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8pPr>
            <a:lvl9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9pPr>
          </a:lstStyle>
          <a:p>
            <a:endParaRPr lang="en-US"/>
          </a:p>
        </p:txBody>
      </p:sp>
      <p:sp>
        <p:nvSpPr>
          <p:cNvPr id="28" name="Text Placeholder 7">
            <a:extLst>
              <a:ext uri="{FF2B5EF4-FFF2-40B4-BE49-F238E27FC236}">
                <a16:creationId xmlns:a16="http://schemas.microsoft.com/office/drawing/2014/main" id="{D4A06BBC-523A-44C9-BE85-CC843AAE9BF9}"/>
              </a:ext>
            </a:extLst>
          </p:cNvPr>
          <p:cNvSpPr txBox="1">
            <a:spLocks/>
          </p:cNvSpPr>
          <p:nvPr/>
        </p:nvSpPr>
        <p:spPr bwMode="gray">
          <a:xfrm>
            <a:off x="929049" y="3773097"/>
            <a:ext cx="5421508" cy="428074"/>
          </a:xfrm>
          <a:prstGeom prst="rect">
            <a:avLst/>
          </a:prstGeom>
        </p:spPr>
        <p:txBody>
          <a:bodyPr vert="horz" lIns="0" tIns="0" rIns="0" bIns="0" rtlCol="0" anchor="ctr" anchorCtr="0">
            <a:noAutofit/>
          </a:bodyPr>
          <a:lstStyle>
            <a:lvl1pPr marL="0" indent="0" algn="l" defTabSz="802020"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Amalia Light" panose="020B0404020203020204" pitchFamily="34" charset="0"/>
                <a:ea typeface="+mn-ea"/>
                <a:cs typeface="+mn-cs"/>
              </a:defRPr>
            </a:lvl1pPr>
            <a:lvl2pPr marL="0" indent="0" algn="l" defTabSz="802020" rtl="0" eaLnBrk="1" latinLnBrk="0" hangingPunct="1">
              <a:lnSpc>
                <a:spcPct val="90000"/>
              </a:lnSpc>
              <a:spcBef>
                <a:spcPts val="0"/>
              </a:spcBef>
              <a:spcAft>
                <a:spcPts val="0"/>
              </a:spcAft>
              <a:buFont typeface="Arial" panose="020B0604020202020204" pitchFamily="34" charset="0"/>
              <a:buNone/>
              <a:defRPr sz="1600" b="1" kern="1200">
                <a:solidFill>
                  <a:schemeClr val="tx1"/>
                </a:solidFill>
                <a:latin typeface="Amalia Light" panose="020B0404020203020204" pitchFamily="34" charset="0"/>
                <a:ea typeface="+mn-ea"/>
                <a:cs typeface="+mn-cs"/>
              </a:defRPr>
            </a:lvl2pPr>
            <a:lvl3pPr marL="0" indent="0" algn="l" defTabSz="802020" rtl="0" eaLnBrk="1" latinLnBrk="0" hangingPunct="1">
              <a:lnSpc>
                <a:spcPct val="90000"/>
              </a:lnSpc>
              <a:spcBef>
                <a:spcPts val="0"/>
              </a:spcBef>
              <a:spcAft>
                <a:spcPts val="0"/>
              </a:spcAft>
              <a:buClr>
                <a:schemeClr val="accent2"/>
              </a:buClr>
              <a:buFont typeface="Wingdings" panose="05000000000000000000" pitchFamily="2" charset="2"/>
              <a:buNone/>
              <a:defRPr sz="1600" b="1" kern="1200">
                <a:solidFill>
                  <a:schemeClr val="tx1"/>
                </a:solidFill>
                <a:latin typeface="Amalia Light" panose="020B0404020203020204" pitchFamily="34" charset="0"/>
                <a:ea typeface="+mn-ea"/>
                <a:cs typeface="+mn-cs"/>
              </a:defRPr>
            </a:lvl3pPr>
            <a:lvl4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4pPr>
            <a:lvl5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5pPr>
            <a:lvl6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6pPr>
            <a:lvl7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7pPr>
            <a:lvl8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8pPr>
            <a:lvl9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9pPr>
          </a:lstStyle>
          <a:p>
            <a:endParaRPr lang="en-US"/>
          </a:p>
        </p:txBody>
      </p:sp>
      <p:sp>
        <p:nvSpPr>
          <p:cNvPr id="3" name="Rectangle 2">
            <a:extLst>
              <a:ext uri="{FF2B5EF4-FFF2-40B4-BE49-F238E27FC236}">
                <a16:creationId xmlns:a16="http://schemas.microsoft.com/office/drawing/2014/main" id="{D8017F6B-58F9-44BB-A53C-984BDE60B34A}"/>
              </a:ext>
            </a:extLst>
          </p:cNvPr>
          <p:cNvSpPr/>
          <p:nvPr/>
        </p:nvSpPr>
        <p:spPr bwMode="gray">
          <a:xfrm>
            <a:off x="471488" y="1093479"/>
            <a:ext cx="9971087" cy="812295"/>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0" dirty="0">
                <a:solidFill>
                  <a:schemeClr val="tx1"/>
                </a:solidFill>
                <a:latin typeface="Amalia" panose="020B0504020203020204" pitchFamily="34" charset="0"/>
              </a:rPr>
              <a:t>Our current NPL debt sale practise across our different CIS, CEE markets  shows,  that following data fields are critical and sufficient (for retail and non-retail ) for protentional buyers to effectively estimate price.</a:t>
            </a:r>
          </a:p>
        </p:txBody>
      </p:sp>
      <p:pic>
        <p:nvPicPr>
          <p:cNvPr id="11" name="Picture 10">
            <a:extLst>
              <a:ext uri="{FF2B5EF4-FFF2-40B4-BE49-F238E27FC236}">
                <a16:creationId xmlns:a16="http://schemas.microsoft.com/office/drawing/2014/main" id="{2AA998E6-6B28-4743-A0EA-A612463D60B8}"/>
              </a:ext>
            </a:extLst>
          </p:cNvPr>
          <p:cNvPicPr>
            <a:picLocks noChangeAspect="1"/>
          </p:cNvPicPr>
          <p:nvPr/>
        </p:nvPicPr>
        <p:blipFill>
          <a:blip r:embed="rId5"/>
          <a:stretch>
            <a:fillRect/>
          </a:stretch>
        </p:blipFill>
        <p:spPr>
          <a:xfrm>
            <a:off x="0" y="2021501"/>
            <a:ext cx="10693400" cy="4348126"/>
          </a:xfrm>
          <a:prstGeom prst="rect">
            <a:avLst/>
          </a:prstGeom>
        </p:spPr>
      </p:pic>
      <p:sp>
        <p:nvSpPr>
          <p:cNvPr id="17" name="Footer Placeholder 3">
            <a:extLst>
              <a:ext uri="{FF2B5EF4-FFF2-40B4-BE49-F238E27FC236}">
                <a16:creationId xmlns:a16="http://schemas.microsoft.com/office/drawing/2014/main" id="{ED472063-D3FC-4155-8207-A82A0ABABE67}"/>
              </a:ext>
            </a:extLst>
          </p:cNvPr>
          <p:cNvSpPr>
            <a:spLocks noGrp="1"/>
          </p:cNvSpPr>
          <p:nvPr>
            <p:ph type="ftr" sz="quarter" idx="11"/>
          </p:nvPr>
        </p:nvSpPr>
        <p:spPr>
          <a:xfrm>
            <a:off x="240505" y="7203702"/>
            <a:ext cx="9765507" cy="211779"/>
          </a:xfrm>
        </p:spPr>
        <p:txBody>
          <a:bodyPr/>
          <a:lstStyle/>
          <a:p>
            <a:r>
              <a:rPr lang="en-US" dirty="0"/>
              <a:t>RBI 05.08.2022</a:t>
            </a:r>
          </a:p>
        </p:txBody>
      </p:sp>
    </p:spTree>
    <p:extLst>
      <p:ext uri="{BB962C8B-B14F-4D97-AF65-F5344CB8AC3E}">
        <p14:creationId xmlns:p14="http://schemas.microsoft.com/office/powerpoint/2010/main" val="304799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3E8FC560-3FFC-4E9A-9609-084D7F5378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32" name="Object 31" hidden="1">
                        <a:extLst>
                          <a:ext uri="{FF2B5EF4-FFF2-40B4-BE49-F238E27FC236}">
                            <a16:creationId xmlns:a16="http://schemas.microsoft.com/office/drawing/2014/main" id="{3E8FC560-3FFC-4E9A-9609-084D7F5378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CB7582F9-6560-4C56-BAF6-2AEAB72D8BB4}"/>
              </a:ext>
            </a:extLst>
          </p:cNvPr>
          <p:cNvSpPr>
            <a:spLocks noGrp="1"/>
          </p:cNvSpPr>
          <p:nvPr>
            <p:ph type="dt" sz="half" idx="10"/>
          </p:nvPr>
        </p:nvSpPr>
        <p:spPr bwMode="gray"/>
        <p:txBody>
          <a:bodyPr/>
          <a:lstStyle/>
          <a:p>
            <a:fld id="{4D6F6314-9428-4FC2-BB46-2E36853B64FF}" type="datetime1">
              <a:rPr lang="en-US" smtClean="0"/>
              <a:t>8/5/2022</a:t>
            </a:fld>
            <a:endParaRPr lang="en-US"/>
          </a:p>
        </p:txBody>
      </p:sp>
      <p:sp>
        <p:nvSpPr>
          <p:cNvPr id="6" name="Slide Number Placeholder 5">
            <a:extLst>
              <a:ext uri="{FF2B5EF4-FFF2-40B4-BE49-F238E27FC236}">
                <a16:creationId xmlns:a16="http://schemas.microsoft.com/office/drawing/2014/main" id="{B1C9097B-B817-473F-B524-1B07CBF3F242}"/>
              </a:ext>
            </a:extLst>
          </p:cNvPr>
          <p:cNvSpPr>
            <a:spLocks noGrp="1"/>
          </p:cNvSpPr>
          <p:nvPr>
            <p:ph type="sldNum" sz="quarter" idx="12"/>
          </p:nvPr>
        </p:nvSpPr>
        <p:spPr bwMode="gray"/>
        <p:txBody>
          <a:bodyPr/>
          <a:lstStyle/>
          <a:p>
            <a:fld id="{8531A387-8DB4-42CE-AE8B-2DF94E4392E0}" type="slidenum">
              <a:rPr lang="en-US" smtClean="0"/>
              <a:pPr/>
              <a:t>3</a:t>
            </a:fld>
            <a:endParaRPr lang="en-US"/>
          </a:p>
        </p:txBody>
      </p:sp>
      <p:sp>
        <p:nvSpPr>
          <p:cNvPr id="58" name="Title 57">
            <a:extLst>
              <a:ext uri="{FF2B5EF4-FFF2-40B4-BE49-F238E27FC236}">
                <a16:creationId xmlns:a16="http://schemas.microsoft.com/office/drawing/2014/main" id="{C26E318D-E62B-44F6-8AC9-093C0FDB7E0D}"/>
              </a:ext>
            </a:extLst>
          </p:cNvPr>
          <p:cNvSpPr>
            <a:spLocks noGrp="1"/>
          </p:cNvSpPr>
          <p:nvPr>
            <p:ph type="title"/>
          </p:nvPr>
        </p:nvSpPr>
        <p:spPr>
          <a:xfrm>
            <a:off x="314794" y="513697"/>
            <a:ext cx="8667750" cy="388536"/>
          </a:xfrm>
        </p:spPr>
        <p:txBody>
          <a:bodyPr/>
          <a:lstStyle/>
          <a:p>
            <a:r>
              <a:rPr lang="en-US"/>
              <a:t>EBA NPL Template – remarks</a:t>
            </a:r>
          </a:p>
        </p:txBody>
      </p:sp>
      <p:sp>
        <p:nvSpPr>
          <p:cNvPr id="16" name="Text Placeholder 7">
            <a:extLst>
              <a:ext uri="{FF2B5EF4-FFF2-40B4-BE49-F238E27FC236}">
                <a16:creationId xmlns:a16="http://schemas.microsoft.com/office/drawing/2014/main" id="{AF078721-4BBC-47C8-8D74-F39F39D1C8B6}"/>
              </a:ext>
            </a:extLst>
          </p:cNvPr>
          <p:cNvSpPr txBox="1">
            <a:spLocks/>
          </p:cNvSpPr>
          <p:nvPr/>
        </p:nvSpPr>
        <p:spPr bwMode="gray">
          <a:xfrm>
            <a:off x="929052" y="3194901"/>
            <a:ext cx="5658561" cy="428074"/>
          </a:xfrm>
          <a:prstGeom prst="rect">
            <a:avLst/>
          </a:prstGeom>
        </p:spPr>
        <p:txBody>
          <a:bodyPr vert="horz" lIns="0" tIns="0" rIns="0" bIns="0" rtlCol="0" anchor="ctr" anchorCtr="0">
            <a:noAutofit/>
          </a:bodyPr>
          <a:lstStyle>
            <a:lvl1pPr marL="0" indent="0" algn="l" defTabSz="802020"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Amalia Light" panose="020B0404020203020204" pitchFamily="34" charset="0"/>
                <a:ea typeface="+mn-ea"/>
                <a:cs typeface="+mn-cs"/>
              </a:defRPr>
            </a:lvl1pPr>
            <a:lvl2pPr marL="0" indent="0" algn="l" defTabSz="802020" rtl="0" eaLnBrk="1" latinLnBrk="0" hangingPunct="1">
              <a:lnSpc>
                <a:spcPct val="90000"/>
              </a:lnSpc>
              <a:spcBef>
                <a:spcPts val="0"/>
              </a:spcBef>
              <a:spcAft>
                <a:spcPts val="0"/>
              </a:spcAft>
              <a:buFont typeface="Arial" panose="020B0604020202020204" pitchFamily="34" charset="0"/>
              <a:buNone/>
              <a:defRPr sz="1600" b="1" kern="1200">
                <a:solidFill>
                  <a:schemeClr val="tx1"/>
                </a:solidFill>
                <a:latin typeface="Amalia Light" panose="020B0404020203020204" pitchFamily="34" charset="0"/>
                <a:ea typeface="+mn-ea"/>
                <a:cs typeface="+mn-cs"/>
              </a:defRPr>
            </a:lvl2pPr>
            <a:lvl3pPr marL="0" indent="0" algn="l" defTabSz="802020" rtl="0" eaLnBrk="1" latinLnBrk="0" hangingPunct="1">
              <a:lnSpc>
                <a:spcPct val="90000"/>
              </a:lnSpc>
              <a:spcBef>
                <a:spcPts val="0"/>
              </a:spcBef>
              <a:spcAft>
                <a:spcPts val="0"/>
              </a:spcAft>
              <a:buClr>
                <a:schemeClr val="accent2"/>
              </a:buClr>
              <a:buFont typeface="Wingdings" panose="05000000000000000000" pitchFamily="2" charset="2"/>
              <a:buNone/>
              <a:defRPr sz="1600" b="1" kern="1200">
                <a:solidFill>
                  <a:schemeClr val="tx1"/>
                </a:solidFill>
                <a:latin typeface="Amalia Light" panose="020B0404020203020204" pitchFamily="34" charset="0"/>
                <a:ea typeface="+mn-ea"/>
                <a:cs typeface="+mn-cs"/>
              </a:defRPr>
            </a:lvl3pPr>
            <a:lvl4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4pPr>
            <a:lvl5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5pPr>
            <a:lvl6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6pPr>
            <a:lvl7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7pPr>
            <a:lvl8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8pPr>
            <a:lvl9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9pPr>
          </a:lstStyle>
          <a:p>
            <a:endParaRPr lang="en-US"/>
          </a:p>
        </p:txBody>
      </p:sp>
      <p:sp>
        <p:nvSpPr>
          <p:cNvPr id="19" name="Text Placeholder 7">
            <a:extLst>
              <a:ext uri="{FF2B5EF4-FFF2-40B4-BE49-F238E27FC236}">
                <a16:creationId xmlns:a16="http://schemas.microsoft.com/office/drawing/2014/main" id="{79BD62E5-93B0-4FC8-861C-F901BE5A3417}"/>
              </a:ext>
            </a:extLst>
          </p:cNvPr>
          <p:cNvSpPr txBox="1">
            <a:spLocks/>
          </p:cNvSpPr>
          <p:nvPr/>
        </p:nvSpPr>
        <p:spPr bwMode="gray">
          <a:xfrm>
            <a:off x="929050" y="3217548"/>
            <a:ext cx="5421508" cy="428074"/>
          </a:xfrm>
          <a:prstGeom prst="rect">
            <a:avLst/>
          </a:prstGeom>
        </p:spPr>
        <p:txBody>
          <a:bodyPr vert="horz" lIns="0" tIns="0" rIns="0" bIns="0" rtlCol="0" anchor="ctr" anchorCtr="0">
            <a:noAutofit/>
          </a:bodyPr>
          <a:lstStyle>
            <a:lvl1pPr marL="0" indent="0" algn="l" defTabSz="802020"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Amalia Light" panose="020B0404020203020204" pitchFamily="34" charset="0"/>
                <a:ea typeface="+mn-ea"/>
                <a:cs typeface="+mn-cs"/>
              </a:defRPr>
            </a:lvl1pPr>
            <a:lvl2pPr marL="0" indent="0" algn="l" defTabSz="802020" rtl="0" eaLnBrk="1" latinLnBrk="0" hangingPunct="1">
              <a:lnSpc>
                <a:spcPct val="90000"/>
              </a:lnSpc>
              <a:spcBef>
                <a:spcPts val="0"/>
              </a:spcBef>
              <a:spcAft>
                <a:spcPts val="0"/>
              </a:spcAft>
              <a:buFont typeface="Arial" panose="020B0604020202020204" pitchFamily="34" charset="0"/>
              <a:buNone/>
              <a:defRPr sz="1600" b="1" kern="1200">
                <a:solidFill>
                  <a:schemeClr val="tx1"/>
                </a:solidFill>
                <a:latin typeface="Amalia Light" panose="020B0404020203020204" pitchFamily="34" charset="0"/>
                <a:ea typeface="+mn-ea"/>
                <a:cs typeface="+mn-cs"/>
              </a:defRPr>
            </a:lvl2pPr>
            <a:lvl3pPr marL="0" indent="0" algn="l" defTabSz="802020" rtl="0" eaLnBrk="1" latinLnBrk="0" hangingPunct="1">
              <a:lnSpc>
                <a:spcPct val="90000"/>
              </a:lnSpc>
              <a:spcBef>
                <a:spcPts val="0"/>
              </a:spcBef>
              <a:spcAft>
                <a:spcPts val="0"/>
              </a:spcAft>
              <a:buClr>
                <a:schemeClr val="accent2"/>
              </a:buClr>
              <a:buFont typeface="Wingdings" panose="05000000000000000000" pitchFamily="2" charset="2"/>
              <a:buNone/>
              <a:defRPr sz="1600" b="1" kern="1200">
                <a:solidFill>
                  <a:schemeClr val="tx1"/>
                </a:solidFill>
                <a:latin typeface="Amalia Light" panose="020B0404020203020204" pitchFamily="34" charset="0"/>
                <a:ea typeface="+mn-ea"/>
                <a:cs typeface="+mn-cs"/>
              </a:defRPr>
            </a:lvl3pPr>
            <a:lvl4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4pPr>
            <a:lvl5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5pPr>
            <a:lvl6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6pPr>
            <a:lvl7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7pPr>
            <a:lvl8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8pPr>
            <a:lvl9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9pPr>
          </a:lstStyle>
          <a:p>
            <a:endParaRPr lang="en-US"/>
          </a:p>
        </p:txBody>
      </p:sp>
      <p:sp>
        <p:nvSpPr>
          <p:cNvPr id="28" name="Text Placeholder 7">
            <a:extLst>
              <a:ext uri="{FF2B5EF4-FFF2-40B4-BE49-F238E27FC236}">
                <a16:creationId xmlns:a16="http://schemas.microsoft.com/office/drawing/2014/main" id="{D4A06BBC-523A-44C9-BE85-CC843AAE9BF9}"/>
              </a:ext>
            </a:extLst>
          </p:cNvPr>
          <p:cNvSpPr txBox="1">
            <a:spLocks/>
          </p:cNvSpPr>
          <p:nvPr/>
        </p:nvSpPr>
        <p:spPr bwMode="gray">
          <a:xfrm>
            <a:off x="929049" y="3773097"/>
            <a:ext cx="5421508" cy="428074"/>
          </a:xfrm>
          <a:prstGeom prst="rect">
            <a:avLst/>
          </a:prstGeom>
        </p:spPr>
        <p:txBody>
          <a:bodyPr vert="horz" lIns="0" tIns="0" rIns="0" bIns="0" rtlCol="0" anchor="ctr" anchorCtr="0">
            <a:noAutofit/>
          </a:bodyPr>
          <a:lstStyle>
            <a:lvl1pPr marL="0" indent="0" algn="l" defTabSz="802020" rtl="0" eaLnBrk="1" latinLnBrk="0" hangingPunct="1">
              <a:lnSpc>
                <a:spcPct val="90000"/>
              </a:lnSpc>
              <a:spcBef>
                <a:spcPts val="0"/>
              </a:spcBef>
              <a:spcAft>
                <a:spcPts val="0"/>
              </a:spcAft>
              <a:buFont typeface="Arial" panose="020B0604020202020204" pitchFamily="34" charset="0"/>
              <a:buNone/>
              <a:defRPr sz="1600" b="0" kern="1200">
                <a:solidFill>
                  <a:schemeClr val="tx1"/>
                </a:solidFill>
                <a:latin typeface="Amalia Light" panose="020B0404020203020204" pitchFamily="34" charset="0"/>
                <a:ea typeface="+mn-ea"/>
                <a:cs typeface="+mn-cs"/>
              </a:defRPr>
            </a:lvl1pPr>
            <a:lvl2pPr marL="0" indent="0" algn="l" defTabSz="802020" rtl="0" eaLnBrk="1" latinLnBrk="0" hangingPunct="1">
              <a:lnSpc>
                <a:spcPct val="90000"/>
              </a:lnSpc>
              <a:spcBef>
                <a:spcPts val="0"/>
              </a:spcBef>
              <a:spcAft>
                <a:spcPts val="0"/>
              </a:spcAft>
              <a:buFont typeface="Arial" panose="020B0604020202020204" pitchFamily="34" charset="0"/>
              <a:buNone/>
              <a:defRPr sz="1600" b="1" kern="1200">
                <a:solidFill>
                  <a:schemeClr val="tx1"/>
                </a:solidFill>
                <a:latin typeface="Amalia Light" panose="020B0404020203020204" pitchFamily="34" charset="0"/>
                <a:ea typeface="+mn-ea"/>
                <a:cs typeface="+mn-cs"/>
              </a:defRPr>
            </a:lvl2pPr>
            <a:lvl3pPr marL="0" indent="0" algn="l" defTabSz="802020" rtl="0" eaLnBrk="1" latinLnBrk="0" hangingPunct="1">
              <a:lnSpc>
                <a:spcPct val="90000"/>
              </a:lnSpc>
              <a:spcBef>
                <a:spcPts val="0"/>
              </a:spcBef>
              <a:spcAft>
                <a:spcPts val="0"/>
              </a:spcAft>
              <a:buClr>
                <a:schemeClr val="accent2"/>
              </a:buClr>
              <a:buFont typeface="Wingdings" panose="05000000000000000000" pitchFamily="2" charset="2"/>
              <a:buNone/>
              <a:defRPr sz="1600" b="1" kern="1200">
                <a:solidFill>
                  <a:schemeClr val="tx1"/>
                </a:solidFill>
                <a:latin typeface="Amalia Light" panose="020B0404020203020204" pitchFamily="34" charset="0"/>
                <a:ea typeface="+mn-ea"/>
                <a:cs typeface="+mn-cs"/>
              </a:defRPr>
            </a:lvl3pPr>
            <a:lvl4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4pPr>
            <a:lvl5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5pPr>
            <a:lvl6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6pPr>
            <a:lvl7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7pPr>
            <a:lvl8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8pPr>
            <a:lvl9pPr marL="0" indent="0" algn="l" defTabSz="802020" rtl="0" eaLnBrk="1" latinLnBrk="0" hangingPunct="1">
              <a:lnSpc>
                <a:spcPct val="90000"/>
              </a:lnSpc>
              <a:spcBef>
                <a:spcPts val="0"/>
              </a:spcBef>
              <a:spcAft>
                <a:spcPts val="0"/>
              </a:spcAft>
              <a:buClr>
                <a:schemeClr val="accent2"/>
              </a:buClr>
              <a:buFont typeface="Symbol" panose="05050102010706020507" pitchFamily="18" charset="2"/>
              <a:buNone/>
              <a:defRPr sz="1600" b="1" kern="1200">
                <a:solidFill>
                  <a:schemeClr val="tx1"/>
                </a:solidFill>
                <a:latin typeface="Amalia Light" panose="020B0404020203020204" pitchFamily="34" charset="0"/>
                <a:ea typeface="+mn-ea"/>
                <a:cs typeface="+mn-cs"/>
              </a:defRPr>
            </a:lvl9pPr>
          </a:lstStyle>
          <a:p>
            <a:endParaRPr lang="en-US"/>
          </a:p>
        </p:txBody>
      </p:sp>
      <p:sp>
        <p:nvSpPr>
          <p:cNvPr id="11" name="TextBox 10">
            <a:extLst>
              <a:ext uri="{FF2B5EF4-FFF2-40B4-BE49-F238E27FC236}">
                <a16:creationId xmlns:a16="http://schemas.microsoft.com/office/drawing/2014/main" id="{CBC35D20-9EBF-458A-8B61-9A2A189DED55}"/>
              </a:ext>
            </a:extLst>
          </p:cNvPr>
          <p:cNvSpPr txBox="1"/>
          <p:nvPr/>
        </p:nvSpPr>
        <p:spPr bwMode="gray">
          <a:xfrm>
            <a:off x="201425" y="957194"/>
            <a:ext cx="10290550" cy="6246197"/>
          </a:xfrm>
          <a:prstGeom prst="rect">
            <a:avLst/>
          </a:prstGeom>
          <a:noFill/>
        </p:spPr>
        <p:txBody>
          <a:bodyPr wrap="square">
            <a:spAutoFit/>
          </a:bodyPr>
          <a:lstStyle/>
          <a:p>
            <a:pPr marL="0" marR="0" lvl="2" defTabSz="727432" fontAlgn="base">
              <a:lnSpc>
                <a:spcPct val="120000"/>
              </a:lnSpc>
              <a:spcBef>
                <a:spcPts val="0"/>
              </a:spcBef>
              <a:spcAft>
                <a:spcPts val="544"/>
              </a:spcAft>
              <a:buClr>
                <a:schemeClr val="accent2"/>
              </a:buClr>
            </a:pPr>
            <a:r>
              <a:rPr lang="en-US" sz="1400" b="1">
                <a:solidFill>
                  <a:schemeClr val="dk1"/>
                </a:solidFill>
                <a:latin typeface="Amalia" panose="020B0504020203020204" pitchFamily="34" charset="0"/>
              </a:rPr>
              <a:t>Number of Data fields</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b="1">
                <a:solidFill>
                  <a:schemeClr val="dk1"/>
                </a:solidFill>
                <a:latin typeface="Amalia" panose="020B0504020203020204" pitchFamily="34" charset="0"/>
              </a:rPr>
              <a:t>More data attributes </a:t>
            </a:r>
            <a:r>
              <a:rPr lang="en-US" sz="1200">
                <a:solidFill>
                  <a:schemeClr val="dk1"/>
                </a:solidFill>
                <a:latin typeface="Amalia" panose="020B0504020203020204" pitchFamily="34" charset="0"/>
              </a:rPr>
              <a:t>will create additional costs for data gathering. Banks will not sale and will rather continue in internal recovery process. The final effect will distort current equilibrium on the market and will not bring desired effect. </a:t>
            </a:r>
            <a:r>
              <a:rPr lang="en-US" sz="1200" b="1">
                <a:solidFill>
                  <a:schemeClr val="dk1"/>
                </a:solidFill>
                <a:latin typeface="Amalia" panose="020B0504020203020204" pitchFamily="34" charset="0"/>
              </a:rPr>
              <a:t>The number of attributes should be driven by current market practice</a:t>
            </a:r>
            <a:r>
              <a:rPr lang="en-US" sz="1200">
                <a:solidFill>
                  <a:schemeClr val="dk1"/>
                </a:solidFill>
                <a:latin typeface="Amalia" panose="020B0504020203020204" pitchFamily="34" charset="0"/>
              </a:rPr>
              <a:t> (see previous slides) and do not overlap with regular practice of data sharing for of financial/legal due diligence and valuation. </a:t>
            </a:r>
          </a:p>
          <a:p>
            <a:pPr marL="0" lvl="2" defTabSz="727432" fontAlgn="base">
              <a:lnSpc>
                <a:spcPct val="120000"/>
              </a:lnSpc>
              <a:spcAft>
                <a:spcPts val="544"/>
              </a:spcAft>
              <a:buClr>
                <a:schemeClr val="accent2"/>
              </a:buClr>
            </a:pPr>
            <a:r>
              <a:rPr lang="en-US" sz="1400" b="1">
                <a:solidFill>
                  <a:schemeClr val="dk1"/>
                </a:solidFill>
                <a:latin typeface="Amalia" panose="020B0504020203020204" pitchFamily="34" charset="0"/>
              </a:rPr>
              <a:t>Responsibility </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b="1">
                <a:solidFill>
                  <a:schemeClr val="dk1"/>
                </a:solidFill>
                <a:latin typeface="Amalia" panose="020B0504020203020204" pitchFamily="34" charset="0"/>
              </a:rPr>
              <a:t>Banks might perceive more riskier to sell due to liability </a:t>
            </a:r>
            <a:r>
              <a:rPr lang="en-US" sz="1200">
                <a:solidFill>
                  <a:schemeClr val="dk1"/>
                </a:solidFill>
                <a:latin typeface="Amalia" panose="020B0504020203020204" pitchFamily="34" charset="0"/>
              </a:rPr>
              <a:t>for claims and damage fines and thus may impede the process of NPL cleaning up. NOT TO BE HELD LIABLE FOR THE “completeness, consistency and accuracy” of significant data/information provided by third parties/public sources!</a:t>
            </a:r>
            <a:endParaRPr lang="en-US" sz="1400" b="1">
              <a:solidFill>
                <a:schemeClr val="dk1"/>
              </a:solidFill>
              <a:latin typeface="Amalia" panose="020B0504020203020204" pitchFamily="34" charset="0"/>
            </a:endParaRPr>
          </a:p>
          <a:p>
            <a:pPr marL="0" marR="0" lvl="2" defTabSz="727432" fontAlgn="base">
              <a:lnSpc>
                <a:spcPct val="120000"/>
              </a:lnSpc>
              <a:spcBef>
                <a:spcPts val="0"/>
              </a:spcBef>
              <a:spcAft>
                <a:spcPts val="544"/>
              </a:spcAft>
              <a:buClr>
                <a:schemeClr val="accent2"/>
              </a:buClr>
            </a:pPr>
            <a:r>
              <a:rPr lang="en-US" sz="1400" b="1">
                <a:solidFill>
                  <a:schemeClr val="dk1"/>
                </a:solidFill>
                <a:latin typeface="Amalia" panose="020B0504020203020204" pitchFamily="34" charset="0"/>
              </a:rPr>
              <a:t>Materiality and costs</a:t>
            </a:r>
          </a:p>
          <a:p>
            <a:pPr marL="285750" marR="0" lvl="2" indent="-285750" defTabSz="727432" fontAlgn="base">
              <a:lnSpc>
                <a:spcPct val="120000"/>
              </a:lnSpc>
              <a:spcBef>
                <a:spcPts val="0"/>
              </a:spcBef>
              <a:spcAft>
                <a:spcPts val="544"/>
              </a:spcAft>
              <a:buClr>
                <a:schemeClr val="accent2"/>
              </a:buClr>
              <a:buFont typeface="Arial" panose="020B0604020202020204" pitchFamily="34" charset="0"/>
              <a:buChar char="•"/>
            </a:pPr>
            <a:r>
              <a:rPr lang="en-US" sz="1200">
                <a:solidFill>
                  <a:schemeClr val="dk1"/>
                </a:solidFill>
                <a:latin typeface="Amalia" panose="020B0504020203020204" pitchFamily="34" charset="0"/>
              </a:rPr>
              <a:t>To keep current flexibility for fast debt sale and not increased costs for transactions, there should be a </a:t>
            </a:r>
            <a:r>
              <a:rPr lang="en-US" sz="1200" b="1">
                <a:solidFill>
                  <a:schemeClr val="dk1"/>
                </a:solidFill>
                <a:latin typeface="Amalia" panose="020B0504020203020204" pitchFamily="34" charset="0"/>
              </a:rPr>
              <a:t>material threshold  of 15 </a:t>
            </a:r>
            <a:r>
              <a:rPr lang="en-US" sz="1200" b="1" err="1">
                <a:solidFill>
                  <a:schemeClr val="dk1"/>
                </a:solidFill>
                <a:latin typeface="Amalia" panose="020B0504020203020204" pitchFamily="34" charset="0"/>
              </a:rPr>
              <a:t>mio</a:t>
            </a:r>
            <a:r>
              <a:rPr lang="en-US" sz="1200" b="1">
                <a:solidFill>
                  <a:schemeClr val="dk1"/>
                </a:solidFill>
                <a:latin typeface="Amalia" panose="020B0504020203020204" pitchFamily="34" charset="0"/>
              </a:rPr>
              <a:t> €  on portfolio level </a:t>
            </a:r>
            <a:r>
              <a:rPr lang="en-US" sz="1200">
                <a:solidFill>
                  <a:schemeClr val="dk1"/>
                </a:solidFill>
                <a:latin typeface="Amalia" panose="020B0504020203020204" pitchFamily="34" charset="0"/>
              </a:rPr>
              <a:t>introduce. Below this threshold there the use of  </a:t>
            </a:r>
            <a:r>
              <a:rPr lang="en-US" sz="1200" b="1">
                <a:solidFill>
                  <a:schemeClr val="dk1"/>
                </a:solidFill>
                <a:latin typeface="Amalia" panose="020B0504020203020204" pitchFamily="34" charset="0"/>
              </a:rPr>
              <a:t>EBA template should not be mandatory</a:t>
            </a:r>
            <a:r>
              <a:rPr lang="en-US" sz="1200">
                <a:solidFill>
                  <a:schemeClr val="dk1"/>
                </a:solidFill>
                <a:latin typeface="Amalia" panose="020B0504020203020204" pitchFamily="34" charset="0"/>
              </a:rPr>
              <a:t>. Use of mandatory template for small transaction will lead to higher processing costs and will decrease offer from seller side.</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a:solidFill>
                  <a:schemeClr val="dk1"/>
                </a:solidFill>
                <a:latin typeface="Amalia" panose="020B0504020203020204" pitchFamily="34" charset="0"/>
              </a:rPr>
              <a:t>From similar costs reasons, there should be a </a:t>
            </a:r>
            <a:r>
              <a:rPr lang="en-US" sz="1200" b="1">
                <a:solidFill>
                  <a:schemeClr val="dk1"/>
                </a:solidFill>
                <a:latin typeface="Amalia" panose="020B0504020203020204" pitchFamily="34" charset="0"/>
              </a:rPr>
              <a:t>25 k € thresholds at single account </a:t>
            </a:r>
            <a:r>
              <a:rPr lang="en-US" sz="1200">
                <a:solidFill>
                  <a:schemeClr val="dk1"/>
                </a:solidFill>
                <a:latin typeface="Amalia" panose="020B0504020203020204" pitchFamily="34" charset="0"/>
              </a:rPr>
              <a:t>exposure  level introduced.</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b="1">
                <a:solidFill>
                  <a:schemeClr val="dk1"/>
                </a:solidFill>
                <a:latin typeface="Amalia" panose="020B0504020203020204" pitchFamily="34" charset="0"/>
              </a:rPr>
              <a:t>For Corporate NPLs </a:t>
            </a:r>
            <a:r>
              <a:rPr lang="en-US" sz="1200">
                <a:solidFill>
                  <a:schemeClr val="dk1"/>
                </a:solidFill>
                <a:latin typeface="Amalia" panose="020B0504020203020204" pitchFamily="34" charset="0"/>
              </a:rPr>
              <a:t>should be a </a:t>
            </a:r>
            <a:r>
              <a:rPr lang="en-US" sz="1200" b="1">
                <a:solidFill>
                  <a:schemeClr val="dk1"/>
                </a:solidFill>
                <a:latin typeface="Amalia" panose="020B0504020203020204" pitchFamily="34" charset="0"/>
              </a:rPr>
              <a:t>material cap  of 3-5 </a:t>
            </a:r>
            <a:r>
              <a:rPr lang="en-US" sz="1200" b="1" err="1">
                <a:solidFill>
                  <a:schemeClr val="dk1"/>
                </a:solidFill>
                <a:latin typeface="Amalia" panose="020B0504020203020204" pitchFamily="34" charset="0"/>
              </a:rPr>
              <a:t>mio</a:t>
            </a:r>
            <a:r>
              <a:rPr lang="en-US" sz="1200" b="1">
                <a:solidFill>
                  <a:schemeClr val="dk1"/>
                </a:solidFill>
                <a:latin typeface="Amalia" panose="020B0504020203020204" pitchFamily="34" charset="0"/>
              </a:rPr>
              <a:t> € on individual level </a:t>
            </a:r>
            <a:r>
              <a:rPr lang="en-US" sz="1200">
                <a:solidFill>
                  <a:schemeClr val="dk1"/>
                </a:solidFill>
                <a:latin typeface="Amalia" panose="020B0504020203020204" pitchFamily="34" charset="0"/>
              </a:rPr>
              <a:t>introduced. Above this cap the use of  </a:t>
            </a:r>
            <a:r>
              <a:rPr lang="en-US" sz="1200" b="1">
                <a:solidFill>
                  <a:schemeClr val="dk1"/>
                </a:solidFill>
                <a:latin typeface="Amalia" panose="020B0504020203020204" pitchFamily="34" charset="0"/>
              </a:rPr>
              <a:t>EBA template should not be mandatory</a:t>
            </a:r>
            <a:r>
              <a:rPr lang="en-US" sz="1200">
                <a:solidFill>
                  <a:schemeClr val="dk1"/>
                </a:solidFill>
                <a:latin typeface="Amalia" panose="020B0504020203020204" pitchFamily="34" charset="0"/>
              </a:rPr>
              <a:t>. Use of mandatory template for bigger transaction becomes less relevant, as complexity of transactions requires specific in -depth data disclosure anyhow (complete data room during due dill phase).</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a:solidFill>
                  <a:schemeClr val="dk1"/>
                </a:solidFill>
                <a:latin typeface="Amalia" panose="020B0504020203020204" pitchFamily="34" charset="0"/>
              </a:rPr>
              <a:t>For non mandatory fields there should be no need to provide “no data” codes, as Banks should put in place costly tracking  vs value added for the transaction.</a:t>
            </a:r>
          </a:p>
          <a:p>
            <a:pPr marL="0" lvl="2" defTabSz="727432" fontAlgn="base">
              <a:lnSpc>
                <a:spcPct val="120000"/>
              </a:lnSpc>
              <a:spcAft>
                <a:spcPts val="544"/>
              </a:spcAft>
              <a:buClr>
                <a:schemeClr val="accent2"/>
              </a:buClr>
            </a:pPr>
            <a:r>
              <a:rPr lang="en-US" sz="1400" b="1">
                <a:solidFill>
                  <a:schemeClr val="dk1"/>
                </a:solidFill>
                <a:latin typeface="Amalia" panose="020B0504020203020204" pitchFamily="34" charset="0"/>
              </a:rPr>
              <a:t>Localization</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a:solidFill>
                  <a:schemeClr val="dk1"/>
                </a:solidFill>
                <a:latin typeface="Amalia" panose="020B0504020203020204" pitchFamily="34" charset="0"/>
              </a:rPr>
              <a:t>There shall be a </a:t>
            </a:r>
            <a:r>
              <a:rPr lang="en-US" sz="1200" b="1">
                <a:solidFill>
                  <a:schemeClr val="dk1"/>
                </a:solidFill>
                <a:latin typeface="Amalia" panose="020B0504020203020204" pitchFamily="34" charset="0"/>
              </a:rPr>
              <a:t>local version of EBA templates for each EU country</a:t>
            </a:r>
            <a:r>
              <a:rPr lang="en-US" sz="1200">
                <a:solidFill>
                  <a:schemeClr val="dk1"/>
                </a:solidFill>
                <a:latin typeface="Amalia" panose="020B0504020203020204" pitchFamily="34" charset="0"/>
              </a:rPr>
              <a:t>, since many small and mid size buyers  are locally based investors and servicers.</a:t>
            </a:r>
          </a:p>
          <a:p>
            <a:pPr marL="285750" lvl="2" indent="-285750" defTabSz="727432" fontAlgn="base">
              <a:lnSpc>
                <a:spcPct val="120000"/>
              </a:lnSpc>
              <a:spcAft>
                <a:spcPts val="544"/>
              </a:spcAft>
              <a:buClr>
                <a:schemeClr val="accent2"/>
              </a:buClr>
              <a:buFont typeface="Arial" panose="020B0604020202020204" pitchFamily="34" charset="0"/>
              <a:buChar char="•"/>
            </a:pPr>
            <a:r>
              <a:rPr lang="en-US" sz="1200">
                <a:solidFill>
                  <a:schemeClr val="dk1"/>
                </a:solidFill>
                <a:latin typeface="Amalia" panose="020B0504020203020204" pitchFamily="34" charset="0"/>
              </a:rPr>
              <a:t>Local requirements for </a:t>
            </a:r>
            <a:r>
              <a:rPr lang="en-US" sz="1200" b="1">
                <a:solidFill>
                  <a:schemeClr val="dk1"/>
                </a:solidFill>
                <a:latin typeface="Amalia" panose="020B0504020203020204" pitchFamily="34" charset="0"/>
              </a:rPr>
              <a:t>Bank data secrecy </a:t>
            </a:r>
            <a:r>
              <a:rPr lang="en-US" sz="1200">
                <a:solidFill>
                  <a:schemeClr val="dk1"/>
                </a:solidFill>
                <a:latin typeface="Amalia" panose="020B0504020203020204" pitchFamily="34" charset="0"/>
              </a:rPr>
              <a:t>and </a:t>
            </a:r>
            <a:r>
              <a:rPr lang="en-US" sz="1200" b="1">
                <a:solidFill>
                  <a:schemeClr val="dk1"/>
                </a:solidFill>
                <a:latin typeface="Amalia" panose="020B0504020203020204" pitchFamily="34" charset="0"/>
              </a:rPr>
              <a:t>Customer data protections </a:t>
            </a:r>
            <a:r>
              <a:rPr lang="en-US" sz="1200">
                <a:solidFill>
                  <a:schemeClr val="dk1"/>
                </a:solidFill>
                <a:latin typeface="Amalia" panose="020B0504020203020204" pitchFamily="34" charset="0"/>
              </a:rPr>
              <a:t>must be reflected. The current legislative approach is not fully  unified across EU and could lead to market disbalances with preferential markets within EU, even outside EU. </a:t>
            </a:r>
          </a:p>
        </p:txBody>
      </p:sp>
      <p:sp>
        <p:nvSpPr>
          <p:cNvPr id="10" name="Footer Placeholder 3">
            <a:extLst>
              <a:ext uri="{FF2B5EF4-FFF2-40B4-BE49-F238E27FC236}">
                <a16:creationId xmlns:a16="http://schemas.microsoft.com/office/drawing/2014/main" id="{EFA5FEE0-FEEB-4CBA-954B-92B91079AFCD}"/>
              </a:ext>
            </a:extLst>
          </p:cNvPr>
          <p:cNvSpPr>
            <a:spLocks noGrp="1"/>
          </p:cNvSpPr>
          <p:nvPr>
            <p:ph type="ftr" sz="quarter" idx="11"/>
          </p:nvPr>
        </p:nvSpPr>
        <p:spPr>
          <a:xfrm>
            <a:off x="240505" y="7203702"/>
            <a:ext cx="9765507" cy="211779"/>
          </a:xfrm>
        </p:spPr>
        <p:txBody>
          <a:bodyPr/>
          <a:lstStyle/>
          <a:p>
            <a:r>
              <a:rPr lang="en-US" dirty="0"/>
              <a:t>RBI 05.08.2022</a:t>
            </a:r>
          </a:p>
        </p:txBody>
      </p:sp>
    </p:spTree>
    <p:extLst>
      <p:ext uri="{BB962C8B-B14F-4D97-AF65-F5344CB8AC3E}">
        <p14:creationId xmlns:p14="http://schemas.microsoft.com/office/powerpoint/2010/main" val="399383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C2DFD-3E6E-42D3-8A2A-607CC870EF3A}"/>
              </a:ext>
            </a:extLst>
          </p:cNvPr>
          <p:cNvSpPr>
            <a:spLocks noGrp="1"/>
          </p:cNvSpPr>
          <p:nvPr>
            <p:ph type="title"/>
          </p:nvPr>
        </p:nvSpPr>
        <p:spPr/>
        <p:txBody>
          <a:bodyPr/>
          <a:lstStyle/>
          <a:p>
            <a:r>
              <a:rPr lang="en-US"/>
              <a:t>EBA NPL Template – questions</a:t>
            </a:r>
            <a:endParaRPr lang="de-DE"/>
          </a:p>
        </p:txBody>
      </p:sp>
      <p:sp>
        <p:nvSpPr>
          <p:cNvPr id="3" name="Date Placeholder 2">
            <a:extLst>
              <a:ext uri="{FF2B5EF4-FFF2-40B4-BE49-F238E27FC236}">
                <a16:creationId xmlns:a16="http://schemas.microsoft.com/office/drawing/2014/main" id="{64C9D4A6-1D4D-45E5-9314-08679B74C6C4}"/>
              </a:ext>
            </a:extLst>
          </p:cNvPr>
          <p:cNvSpPr>
            <a:spLocks noGrp="1"/>
          </p:cNvSpPr>
          <p:nvPr>
            <p:ph type="dt" sz="half" idx="10"/>
          </p:nvPr>
        </p:nvSpPr>
        <p:spPr/>
        <p:txBody>
          <a:bodyPr/>
          <a:lstStyle/>
          <a:p>
            <a:fld id="{B4D443A4-B825-4904-A8ED-482DF5F6B97A}" type="datetime1">
              <a:rPr lang="en-US" smtClean="0"/>
              <a:t>8/5/2022</a:t>
            </a:fld>
            <a:endParaRPr lang="en-US"/>
          </a:p>
        </p:txBody>
      </p:sp>
      <p:sp>
        <p:nvSpPr>
          <p:cNvPr id="4" name="Footer Placeholder 3">
            <a:extLst>
              <a:ext uri="{FF2B5EF4-FFF2-40B4-BE49-F238E27FC236}">
                <a16:creationId xmlns:a16="http://schemas.microsoft.com/office/drawing/2014/main" id="{AF85F78C-8C7C-4A21-91A7-D41BFF8B73D3}"/>
              </a:ext>
            </a:extLst>
          </p:cNvPr>
          <p:cNvSpPr>
            <a:spLocks noGrp="1"/>
          </p:cNvSpPr>
          <p:nvPr>
            <p:ph type="ftr" sz="quarter" idx="11"/>
          </p:nvPr>
        </p:nvSpPr>
        <p:spPr/>
        <p:txBody>
          <a:bodyPr/>
          <a:lstStyle/>
          <a:p>
            <a:r>
              <a:rPr lang="en-US" dirty="0"/>
              <a:t>RBI 05.08.2022</a:t>
            </a:r>
          </a:p>
        </p:txBody>
      </p:sp>
      <p:sp>
        <p:nvSpPr>
          <p:cNvPr id="5" name="Slide Number Placeholder 4">
            <a:extLst>
              <a:ext uri="{FF2B5EF4-FFF2-40B4-BE49-F238E27FC236}">
                <a16:creationId xmlns:a16="http://schemas.microsoft.com/office/drawing/2014/main" id="{4F5A4018-2C88-44DD-B1AF-E0C319D73CEF}"/>
              </a:ext>
            </a:extLst>
          </p:cNvPr>
          <p:cNvSpPr>
            <a:spLocks noGrp="1"/>
          </p:cNvSpPr>
          <p:nvPr>
            <p:ph type="sldNum" sz="quarter" idx="12"/>
          </p:nvPr>
        </p:nvSpPr>
        <p:spPr/>
        <p:txBody>
          <a:bodyPr/>
          <a:lstStyle/>
          <a:p>
            <a:fld id="{8531A387-8DB4-42CE-AE8B-2DF94E4392E0}" type="slidenum">
              <a:rPr lang="en-US" smtClean="0"/>
              <a:pPr/>
              <a:t>4</a:t>
            </a:fld>
            <a:endParaRPr lang="en-US"/>
          </a:p>
        </p:txBody>
      </p:sp>
      <p:sp>
        <p:nvSpPr>
          <p:cNvPr id="7" name="TextBox 6">
            <a:extLst>
              <a:ext uri="{FF2B5EF4-FFF2-40B4-BE49-F238E27FC236}">
                <a16:creationId xmlns:a16="http://schemas.microsoft.com/office/drawing/2014/main" id="{797921DB-AA26-4463-80FA-A993C4B8C5F1}"/>
              </a:ext>
            </a:extLst>
          </p:cNvPr>
          <p:cNvSpPr txBox="1"/>
          <p:nvPr/>
        </p:nvSpPr>
        <p:spPr bwMode="gray">
          <a:xfrm>
            <a:off x="226219" y="1220327"/>
            <a:ext cx="9586451" cy="3785652"/>
          </a:xfrm>
          <a:prstGeom prst="rect">
            <a:avLst/>
          </a:prstGeom>
          <a:noFill/>
        </p:spPr>
        <p:txBody>
          <a:bodyPr wrap="square">
            <a:spAutoFit/>
          </a:bodyPr>
          <a:lstStyle/>
          <a:p>
            <a:r>
              <a:rPr lang="en-US" sz="1200">
                <a:solidFill>
                  <a:srgbClr val="201F1E"/>
                </a:solidFill>
                <a:latin typeface="Amalia" panose="020B0504020203020204" pitchFamily="34" charset="0"/>
              </a:rPr>
              <a:t>1. </a:t>
            </a:r>
            <a:r>
              <a:rPr lang="en-US" sz="1200" b="1">
                <a:solidFill>
                  <a:srgbClr val="201F1E"/>
                </a:solidFill>
                <a:latin typeface="Amalia" panose="020B0504020203020204" pitchFamily="34" charset="0"/>
              </a:rPr>
              <a:t>Is template mandatory also for</a:t>
            </a:r>
            <a:r>
              <a:rPr lang="en-US" sz="1200">
                <a:solidFill>
                  <a:srgbClr val="201F1E"/>
                </a:solidFill>
                <a:latin typeface="Amalia" panose="020B0504020203020204" pitchFamily="34" charset="0"/>
              </a:rPr>
              <a:t>:  a) EU Banks selling NPLs from trading books or only from banking books?; b) EU Banks selling NPLs that represent exposures towards non-EU borrowers?;  c) Non-EU banks originate or sell NPLs (valid for local subsidiaries of EU banking Groups).</a:t>
            </a:r>
          </a:p>
          <a:p>
            <a:endParaRPr lang="en-US" sz="1200">
              <a:solidFill>
                <a:srgbClr val="201F1E"/>
              </a:solidFill>
              <a:latin typeface="Amalia" panose="020B0504020203020204" pitchFamily="34" charset="0"/>
            </a:endParaRPr>
          </a:p>
          <a:p>
            <a:r>
              <a:rPr lang="en-US" sz="1200">
                <a:solidFill>
                  <a:srgbClr val="201F1E"/>
                </a:solidFill>
                <a:latin typeface="Amalia" panose="020B0504020203020204" pitchFamily="34" charset="0"/>
              </a:rPr>
              <a:t>2. </a:t>
            </a:r>
            <a:r>
              <a:rPr lang="en-US" sz="1200" b="1">
                <a:solidFill>
                  <a:srgbClr val="201F1E"/>
                </a:solidFill>
                <a:latin typeface="Amalia" panose="020B0504020203020204" pitchFamily="34" charset="0"/>
              </a:rPr>
              <a:t>The Banks might be in impossibility to disclose specific data </a:t>
            </a:r>
            <a:r>
              <a:rPr lang="en-US" sz="1200">
                <a:solidFill>
                  <a:srgbClr val="201F1E"/>
                </a:solidFill>
                <a:latin typeface="Amalia" panose="020B0504020203020204" pitchFamily="34" charset="0"/>
              </a:rPr>
              <a:t>from different reasons like:</a:t>
            </a:r>
          </a:p>
          <a:p>
            <a:r>
              <a:rPr lang="en-US" sz="1200">
                <a:solidFill>
                  <a:srgbClr val="201F1E"/>
                </a:solidFill>
                <a:latin typeface="Amalia" panose="020B0504020203020204" pitchFamily="34" charset="0"/>
              </a:rPr>
              <a:t>a) Regulation for personal data protection (</a:t>
            </a:r>
            <a:r>
              <a:rPr lang="en-US" sz="1200" b="0" i="0">
                <a:solidFill>
                  <a:srgbClr val="201F1E"/>
                </a:solidFill>
                <a:effectLst/>
                <a:latin typeface="Amalia" panose="020B0504020203020204" pitchFamily="34" charset="0"/>
              </a:rPr>
              <a:t>GDPR, bank secrecy, customer protection or restriction on transfer data abroad);</a:t>
            </a:r>
          </a:p>
          <a:p>
            <a:r>
              <a:rPr lang="en-US" sz="1200">
                <a:solidFill>
                  <a:srgbClr val="201F1E"/>
                </a:solidFill>
                <a:latin typeface="Amalia" panose="020B0504020203020204" pitchFamily="34" charset="0"/>
              </a:rPr>
              <a:t>b) Data might not be available for many counterparties privately held (“Legal Entity Identifier” LEI for Corporate counterparties on larger loans or “ISIN” to identify shares or debt securities held as collateral);</a:t>
            </a:r>
          </a:p>
          <a:p>
            <a:r>
              <a:rPr lang="en-US" sz="1200">
                <a:solidFill>
                  <a:srgbClr val="201F1E"/>
                </a:solidFill>
                <a:latin typeface="Amalia" panose="020B0504020203020204" pitchFamily="34" charset="0"/>
              </a:rPr>
              <a:t>c) Significantly distort price discovery in favor of the buyer (</a:t>
            </a:r>
            <a:r>
              <a:rPr lang="en-US" sz="1200" err="1">
                <a:solidFill>
                  <a:srgbClr val="201F1E"/>
                </a:solidFill>
                <a:latin typeface="Amalia" panose="020B0504020203020204" pitchFamily="34" charset="0"/>
              </a:rPr>
              <a:t>eg</a:t>
            </a:r>
            <a:r>
              <a:rPr lang="en-US" sz="1200">
                <a:solidFill>
                  <a:srgbClr val="201F1E"/>
                </a:solidFill>
                <a:latin typeface="Amalia" panose="020B0504020203020204" pitchFamily="34" charset="0"/>
              </a:rPr>
              <a:t> required internal/external valuation of the Bank, expected repayment CFs over 36 months);</a:t>
            </a:r>
          </a:p>
          <a:p>
            <a:r>
              <a:rPr lang="en-US" sz="1200">
                <a:solidFill>
                  <a:srgbClr val="201F1E"/>
                </a:solidFill>
                <a:latin typeface="Amalia" panose="020B0504020203020204" pitchFamily="34" charset="0"/>
              </a:rPr>
              <a:t>d) Third parties provide inaccurate/false data (</a:t>
            </a:r>
            <a:r>
              <a:rPr lang="en-US" sz="1200" err="1">
                <a:solidFill>
                  <a:srgbClr val="201F1E"/>
                </a:solidFill>
                <a:latin typeface="Amalia" panose="020B0504020203020204" pitchFamily="34" charset="0"/>
              </a:rPr>
              <a:t>eg</a:t>
            </a:r>
            <a:r>
              <a:rPr lang="en-US" sz="1200">
                <a:solidFill>
                  <a:srgbClr val="201F1E"/>
                </a:solidFill>
                <a:latin typeface="Amalia" panose="020B0504020203020204" pitchFamily="34" charset="0"/>
              </a:rPr>
              <a:t> financial statements);</a:t>
            </a:r>
          </a:p>
          <a:p>
            <a:r>
              <a:rPr lang="en-US" sz="1200">
                <a:solidFill>
                  <a:srgbClr val="201F1E"/>
                </a:solidFill>
                <a:latin typeface="Amalia" panose="020B0504020203020204" pitchFamily="34" charset="0"/>
              </a:rPr>
              <a:t>e) Prospective buyers do not require all information or require different information due to the local practice or regulations.</a:t>
            </a:r>
          </a:p>
          <a:p>
            <a:endParaRPr lang="en-US" sz="1200">
              <a:solidFill>
                <a:srgbClr val="201F1E"/>
              </a:solidFill>
              <a:latin typeface="Amalia" panose="020B0504020203020204" pitchFamily="34" charset="0"/>
            </a:endParaRPr>
          </a:p>
          <a:p>
            <a:pPr marL="171450" indent="-171450">
              <a:buFont typeface="Arial" panose="020B0604020202020204" pitchFamily="34" charset="0"/>
              <a:buChar char="•"/>
            </a:pPr>
            <a:r>
              <a:rPr lang="en-US" sz="1200" b="1">
                <a:solidFill>
                  <a:srgbClr val="201F1E"/>
                </a:solidFill>
                <a:latin typeface="Amalia" panose="020B0504020203020204" pitchFamily="34" charset="0"/>
              </a:rPr>
              <a:t>How can the Banks prevent liabilities for fines and damages claims in such situations</a:t>
            </a:r>
            <a:r>
              <a:rPr lang="en-US" sz="1200">
                <a:solidFill>
                  <a:srgbClr val="201F1E"/>
                </a:solidFill>
                <a:latin typeface="Amalia" panose="020B0504020203020204" pitchFamily="34" charset="0"/>
              </a:rPr>
              <a:t>? How and who will impose against the Banks if there is no enforcement mechanism from the regulator for the ITS? Do we increase transparency of the NPLs market or create additional costs for the banks with data reporting and contractual documentation to limit liabilities? Doesn’t create potential for more litigations between market participants due to lack of clarity and requirements beyond market practice, while many local specifics and inefficiencies still unresolved (</a:t>
            </a:r>
            <a:r>
              <a:rPr lang="en-US" sz="1200" err="1">
                <a:solidFill>
                  <a:srgbClr val="201F1E"/>
                </a:solidFill>
                <a:latin typeface="Amalia" panose="020B0504020203020204" pitchFamily="34" charset="0"/>
              </a:rPr>
              <a:t>eg</a:t>
            </a:r>
            <a:r>
              <a:rPr lang="en-US" sz="1200">
                <a:solidFill>
                  <a:srgbClr val="201F1E"/>
                </a:solidFill>
                <a:latin typeface="Amalia" panose="020B0504020203020204" pitchFamily="34" charset="0"/>
              </a:rPr>
              <a:t> Court inefficiencies, excessive taxation)?</a:t>
            </a:r>
          </a:p>
          <a:p>
            <a:endParaRPr lang="en-US" sz="1200">
              <a:solidFill>
                <a:srgbClr val="201F1E"/>
              </a:solidFill>
              <a:latin typeface="Amalia" panose="020B0504020203020204" pitchFamily="34" charset="0"/>
            </a:endParaRPr>
          </a:p>
          <a:p>
            <a:endParaRPr lang="de-DE" sz="1200">
              <a:latin typeface="Amalia" panose="020B0504020203020204" pitchFamily="34" charset="0"/>
            </a:endParaRPr>
          </a:p>
        </p:txBody>
      </p:sp>
    </p:spTree>
    <p:extLst>
      <p:ext uri="{BB962C8B-B14F-4D97-AF65-F5344CB8AC3E}">
        <p14:creationId xmlns:p14="http://schemas.microsoft.com/office/powerpoint/2010/main" val="3905822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__QdvUYHhgZMfIlxHfMxP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OCl9QyayWFpZkBXzgTxN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Zfms2xzTuXeAzIF04DEq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5d.QzMnZJHlo6zka2Kans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iQp1nCAxEGBDb8FB0Eawg"/>
</p:tagLst>
</file>

<file path=ppt/theme/theme1.xml><?xml version="1.0" encoding="utf-8"?>
<a:theme xmlns:a="http://schemas.openxmlformats.org/drawingml/2006/main" name="RBI Master 4zu3_Amalia">
  <a:themeElements>
    <a:clrScheme name="Raiffaeisen Master">
      <a:dk1>
        <a:srgbClr val="000000"/>
      </a:dk1>
      <a:lt1>
        <a:srgbClr val="FFFFFF"/>
      </a:lt1>
      <a:dk2>
        <a:srgbClr val="000000"/>
      </a:dk2>
      <a:lt2>
        <a:srgbClr val="FFFFFF"/>
      </a:lt2>
      <a:accent1>
        <a:srgbClr val="FEE6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Light">
      <a:majorFont>
        <a:latin typeface="Amalia Black"/>
        <a:ea typeface=""/>
        <a:cs typeface=""/>
      </a:majorFont>
      <a:minorFont>
        <a:latin typeface="Amali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9525">
          <a:noFill/>
        </a:ln>
      </a:spPr>
      <a:bodyPr rtlCol="0" anchor="ctr"/>
      <a:lstStyle>
        <a:defPPr algn="ctr">
          <a:defRPr sz="1600" b="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600" b="0" dirty="0" err="1" smtClean="0">
            <a:latin typeface="Amalia Light" panose="020B0404020203020204" pitchFamily="34" charset="0"/>
          </a:defRPr>
        </a:defPPr>
      </a:lstStyle>
    </a:txDef>
  </a:objectDefaults>
  <a:extraClrSchemeLst/>
  <a:extLst>
    <a:ext uri="{05A4C25C-085E-4340-85A3-A5531E510DB2}">
      <thm15:themeFamily xmlns:thm15="http://schemas.microsoft.com/office/thememl/2012/main" name="RBI Chartpool_4_3.pptx" id="{3EA838CC-81BF-41A4-B481-E36EDD5D16C3}" vid="{244742DC-B995-44BC-B805-AE5A83BE7CA2}"/>
    </a:ext>
  </a:ext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ppt-vorlage_RBI">
  <a:themeElements>
    <a:clrScheme name="">
      <a:dk1>
        <a:srgbClr val="000000"/>
      </a:dk1>
      <a:lt1>
        <a:srgbClr val="FFFFFF"/>
      </a:lt1>
      <a:dk2>
        <a:srgbClr val="000000"/>
      </a:dk2>
      <a:lt2>
        <a:srgbClr val="919191"/>
      </a:lt2>
      <a:accent1>
        <a:srgbClr val="FFFF00"/>
      </a:accent1>
      <a:accent2>
        <a:srgbClr val="333399"/>
      </a:accent2>
      <a:accent3>
        <a:srgbClr val="FFFFFF"/>
      </a:accent3>
      <a:accent4>
        <a:srgbClr val="000000"/>
      </a:accent4>
      <a:accent5>
        <a:srgbClr val="FFFFAA"/>
      </a:accent5>
      <a:accent6>
        <a:srgbClr val="2D2D8A"/>
      </a:accent6>
      <a:hlink>
        <a:srgbClr val="CDFFFF"/>
      </a:hlink>
      <a:folHlink>
        <a:srgbClr val="BFBFBF"/>
      </a:folHlink>
    </a:clrScheme>
    <a:fontScheme name="ppt-vorlage_RBI">
      <a:majorFont>
        <a:latin typeface="Century Gothic"/>
        <a:ea typeface=""/>
        <a:cs typeface="Arial"/>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spAutoFit/>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Century Gothic" pitchFamily="34" charset="0"/>
            <a:cs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spAutoFit/>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Century Gothic" pitchFamily="34" charset="0"/>
            <a:cs typeface="Arial" charset="0"/>
          </a:defRPr>
        </a:defPPr>
      </a:lstStyle>
    </a:lnDef>
  </a:objectDefaults>
  <a:extraClrSchemeLst>
    <a:extraClrScheme>
      <a:clrScheme name="ppt-vorlage_R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_RB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_RB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_RB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_RB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_RB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_RB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RBI presentation">
  <a:themeElements>
    <a:clrScheme name="RB farby">
      <a:dk1>
        <a:srgbClr val="000000"/>
      </a:dk1>
      <a:lt1>
        <a:srgbClr val="FFFFFF"/>
      </a:lt1>
      <a:dk2>
        <a:srgbClr val="000000"/>
      </a:dk2>
      <a:lt2>
        <a:srgbClr val="FFFFFF"/>
      </a:lt2>
      <a:accent1>
        <a:srgbClr val="FEE6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Light">
      <a:majorFont>
        <a:latin typeface="Amalia Black"/>
        <a:ea typeface=""/>
        <a:cs typeface=""/>
      </a:majorFont>
      <a:minorFont>
        <a:latin typeface="Amali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9525">
          <a:noFill/>
        </a:ln>
      </a:spPr>
      <a:bodyPr rtlCol="0" anchor="ctr"/>
      <a:lstStyle>
        <a:defPPr algn="ctr">
          <a:defRPr sz="1600" b="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600" b="0" dirty="0" err="1" smtClean="0">
            <a:latin typeface="Amalia Light" panose="020B0404020203020204" pitchFamily="34" charset="0"/>
          </a:defRPr>
        </a:defPPr>
      </a:lstStyle>
    </a:txDef>
  </a:objectDefaults>
  <a:extraClrSchemeLst/>
  <a:extLst>
    <a:ext uri="{05A4C25C-085E-4340-85A3-A5531E510DB2}">
      <thm15:themeFamily xmlns:thm15="http://schemas.microsoft.com/office/thememl/2012/main" name="RBI presentation" id="{DC1B3425-ABBA-4FD2-8056-BA028A87BFEA}" vid="{BAA4266F-C5BE-4379-A20E-44D4EFE9F271}"/>
    </a:ext>
  </a:extLst>
</a:theme>
</file>

<file path=ppt/theme/theme13.xml><?xml version="1.0" encoding="utf-8"?>
<a:theme xmlns:a="http://schemas.openxmlformats.org/drawingml/2006/main" name="2_RBI presentation">
  <a:themeElements>
    <a:clrScheme name="Raiffaeisen Master">
      <a:dk1>
        <a:srgbClr val="000000"/>
      </a:dk1>
      <a:lt1>
        <a:srgbClr val="FFFFFF"/>
      </a:lt1>
      <a:dk2>
        <a:srgbClr val="000000"/>
      </a:dk2>
      <a:lt2>
        <a:srgbClr val="FFFFFF"/>
      </a:lt2>
      <a:accent1>
        <a:srgbClr val="FEE6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Light">
      <a:majorFont>
        <a:latin typeface="Amalia Black"/>
        <a:ea typeface=""/>
        <a:cs typeface=""/>
      </a:majorFont>
      <a:minorFont>
        <a:latin typeface="Amali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9525">
          <a:noFill/>
        </a:ln>
      </a:spPr>
      <a:bodyPr rtlCol="0" anchor="ctr"/>
      <a:lstStyle>
        <a:defPPr algn="ctr">
          <a:defRPr sz="1600" b="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600" b="0" dirty="0" err="1" smtClean="0">
            <a:latin typeface="Amalia Light" panose="020B0404020203020204" pitchFamily="34" charset="0"/>
          </a:defRPr>
        </a:defPPr>
      </a:lstStyle>
    </a:txDef>
  </a:objectDefaults>
  <a:extraClrSchemeLst/>
  <a:extLst>
    <a:ext uri="{05A4C25C-085E-4340-85A3-A5531E510DB2}">
      <thm15:themeFamily xmlns:thm15="http://schemas.microsoft.com/office/thememl/2012/main" name="RBI presentation" id="{DC1B3425-ABBA-4FD2-8056-BA028A87BFEA}" vid="{BAA4266F-C5BE-4379-A20E-44D4EFE9F271}"/>
    </a:ext>
  </a:extLst>
</a:theme>
</file>

<file path=ppt/theme/theme14.xml><?xml version="1.0" encoding="utf-8"?>
<a:theme xmlns:a="http://schemas.openxmlformats.org/drawingml/2006/main" name="Office Theme">
  <a:themeElements>
    <a:clrScheme name="Raiffaeisen Master">
      <a:dk1>
        <a:srgbClr val="000000"/>
      </a:dk1>
      <a:lt1>
        <a:srgbClr val="FFFFFF"/>
      </a:lt1>
      <a:dk2>
        <a:srgbClr val="000000"/>
      </a:dk2>
      <a:lt2>
        <a:srgbClr val="FFFFFF"/>
      </a:lt2>
      <a:accent1>
        <a:srgbClr val="FFDB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a:majorFont>
        <a:latin typeface="Amalia Black"/>
        <a:ea typeface=""/>
        <a:cs typeface=""/>
      </a:majorFont>
      <a:minorFont>
        <a:latin typeface="Amal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000" b="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000" b="0" dirty="0" err="1" smtClean="0">
            <a:solidFill>
              <a:schemeClr val="tx1"/>
            </a:solidFill>
            <a:latin typeface="Amalia Light" panose="020B0404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Raiffaeisen Master">
      <a:dk1>
        <a:srgbClr val="000000"/>
      </a:dk1>
      <a:lt1>
        <a:srgbClr val="FFFFFF"/>
      </a:lt1>
      <a:dk2>
        <a:srgbClr val="000000"/>
      </a:dk2>
      <a:lt2>
        <a:srgbClr val="FFFFFF"/>
      </a:lt2>
      <a:accent1>
        <a:srgbClr val="FFDB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a:majorFont>
        <a:latin typeface="Amalia Black"/>
        <a:ea typeface=""/>
        <a:cs typeface=""/>
      </a:majorFont>
      <a:minorFont>
        <a:latin typeface="Amal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defRPr sz="10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000" dirty="0" err="1" smtClean="0">
            <a:latin typeface="Amalia Light" panose="020B0404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vorlage_RBI">
  <a:themeElements>
    <a:clrScheme name="">
      <a:dk1>
        <a:srgbClr val="000000"/>
      </a:dk1>
      <a:lt1>
        <a:srgbClr val="FFFFFF"/>
      </a:lt1>
      <a:dk2>
        <a:srgbClr val="000000"/>
      </a:dk2>
      <a:lt2>
        <a:srgbClr val="919191"/>
      </a:lt2>
      <a:accent1>
        <a:srgbClr val="FFFF00"/>
      </a:accent1>
      <a:accent2>
        <a:srgbClr val="333399"/>
      </a:accent2>
      <a:accent3>
        <a:srgbClr val="FFFFFF"/>
      </a:accent3>
      <a:accent4>
        <a:srgbClr val="000000"/>
      </a:accent4>
      <a:accent5>
        <a:srgbClr val="FFFFAA"/>
      </a:accent5>
      <a:accent6>
        <a:srgbClr val="2D2D8A"/>
      </a:accent6>
      <a:hlink>
        <a:srgbClr val="CDFFFF"/>
      </a:hlink>
      <a:folHlink>
        <a:srgbClr val="BFBFBF"/>
      </a:folHlink>
    </a:clrScheme>
    <a:fontScheme name="ppt-vorlage_RBI">
      <a:majorFont>
        <a:latin typeface="Century Gothic"/>
        <a:ea typeface=""/>
        <a:cs typeface="Arial"/>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Futura" pitchFamily="2"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Futura" pitchFamily="2" charset="0"/>
            <a:cs typeface="Arial" charset="0"/>
          </a:defRPr>
        </a:defPPr>
      </a:lstStyle>
    </a:lnDef>
  </a:objectDefaults>
  <a:extraClrSchemeLst>
    <a:extraClrScheme>
      <a:clrScheme name="ppt-vorlage_R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_RB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_RB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_RB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_RB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_RB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_RB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vorlage_RBI">
  <a:themeElements>
    <a:clrScheme name="">
      <a:dk1>
        <a:srgbClr val="000000"/>
      </a:dk1>
      <a:lt1>
        <a:srgbClr val="FFFFFF"/>
      </a:lt1>
      <a:dk2>
        <a:srgbClr val="000000"/>
      </a:dk2>
      <a:lt2>
        <a:srgbClr val="919191"/>
      </a:lt2>
      <a:accent1>
        <a:srgbClr val="FFFF00"/>
      </a:accent1>
      <a:accent2>
        <a:srgbClr val="333399"/>
      </a:accent2>
      <a:accent3>
        <a:srgbClr val="FFFFFF"/>
      </a:accent3>
      <a:accent4>
        <a:srgbClr val="000000"/>
      </a:accent4>
      <a:accent5>
        <a:srgbClr val="FFFFAA"/>
      </a:accent5>
      <a:accent6>
        <a:srgbClr val="2D2D8A"/>
      </a:accent6>
      <a:hlink>
        <a:srgbClr val="CDFFFF"/>
      </a:hlink>
      <a:folHlink>
        <a:srgbClr val="BFBFBF"/>
      </a:folHlink>
    </a:clrScheme>
    <a:fontScheme name="ppt-vorlage_RBI">
      <a:majorFont>
        <a:latin typeface="Century Gothic"/>
        <a:ea typeface=""/>
        <a:cs typeface="Arial"/>
      </a:majorFont>
      <a:minorFont>
        <a:latin typeface="Century Gothic"/>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61950" marR="0" indent="-361950" algn="ctr" defTabSz="914400" rtl="0" eaLnBrk="1" fontAlgn="base" latinLnBrk="0" hangingPunct="1">
          <a:lnSpc>
            <a:spcPct val="100000"/>
          </a:lnSpc>
          <a:spcBef>
            <a:spcPct val="75000"/>
          </a:spcBef>
          <a:spcAft>
            <a:spcPct val="0"/>
          </a:spcAft>
          <a:buClr>
            <a:schemeClr val="tx1"/>
          </a:buClr>
          <a:buSzPct val="80000"/>
          <a:buFont typeface="Wingdings" pitchFamily="2" charset="2"/>
          <a:buChar char="n"/>
          <a:tabLst/>
          <a:defRPr kumimoji="0" lang="en-GB" sz="2000" b="0" i="0" u="none" strike="noStrike" cap="none" normalizeH="0" baseline="-25000" smtClean="0">
            <a:ln>
              <a:noFill/>
            </a:ln>
            <a:solidFill>
              <a:schemeClr val="tx1"/>
            </a:solidFill>
            <a:effectLst/>
            <a:latin typeface="Century Gothic"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361950" marR="0" indent="-361950" algn="ctr" defTabSz="914400" rtl="0" eaLnBrk="1" fontAlgn="base" latinLnBrk="0" hangingPunct="1">
          <a:lnSpc>
            <a:spcPct val="100000"/>
          </a:lnSpc>
          <a:spcBef>
            <a:spcPct val="75000"/>
          </a:spcBef>
          <a:spcAft>
            <a:spcPct val="0"/>
          </a:spcAft>
          <a:buClr>
            <a:schemeClr val="tx1"/>
          </a:buClr>
          <a:buSzPct val="80000"/>
          <a:buFont typeface="Wingdings" pitchFamily="2" charset="2"/>
          <a:buChar char="n"/>
          <a:tabLst/>
          <a:defRPr kumimoji="0" lang="en-GB" sz="2000" b="0" i="0" u="none" strike="noStrike" cap="none" normalizeH="0" baseline="-25000" smtClean="0">
            <a:ln>
              <a:noFill/>
            </a:ln>
            <a:solidFill>
              <a:schemeClr val="tx1"/>
            </a:solidFill>
            <a:effectLst/>
            <a:latin typeface="Century Gothic" pitchFamily="34" charset="0"/>
            <a:cs typeface="Arial" charset="0"/>
          </a:defRPr>
        </a:defPPr>
      </a:lstStyle>
    </a:lnDef>
    <a:txDef>
      <a:spPr>
        <a:solidFill>
          <a:schemeClr val="accent1">
            <a:lumMod val="20000"/>
            <a:lumOff val="80000"/>
          </a:schemeClr>
        </a:solidFill>
        <a:ln>
          <a:solidFill>
            <a:schemeClr val="bg2"/>
          </a:solidFill>
        </a:ln>
      </a:spPr>
      <a:bodyPr wrap="square" rtlCol="0" anchor="ctr" anchorCtr="0">
        <a:noAutofit/>
      </a:bodyPr>
      <a:lstStyle>
        <a:defPPr marL="0" marR="0" indent="0" algn="l" defTabSz="914400" rtl="0" eaLnBrk="1" fontAlgn="base" latinLnBrk="0" hangingPunct="1">
          <a:lnSpc>
            <a:spcPct val="100000"/>
          </a:lnSpc>
          <a:spcBef>
            <a:spcPts val="0"/>
          </a:spcBef>
          <a:spcAft>
            <a:spcPct val="0"/>
          </a:spcAft>
          <a:buClr>
            <a:srgbClr val="000000"/>
          </a:buClr>
          <a:buSzPct val="80000"/>
          <a:buFontTx/>
          <a:buNone/>
          <a:tabLst/>
          <a:defRPr kumimoji="0" sz="1200" b="0" i="0" u="none" strike="noStrike" kern="1200" cap="none" spc="0" normalizeH="0" baseline="0" noProof="0" smtClean="0">
            <a:ln>
              <a:noFill/>
            </a:ln>
            <a:solidFill>
              <a:srgbClr val="000000"/>
            </a:solidFill>
            <a:effectLst/>
            <a:uLnTx/>
            <a:uFillTx/>
            <a:latin typeface="Calibri" panose="020F0502020204030204" pitchFamily="34" charset="0"/>
            <a:ea typeface="Geneva" pitchFamily="-65" charset="-128"/>
            <a:cs typeface="+mn-cs"/>
          </a:defRPr>
        </a:defPPr>
      </a:lstStyle>
    </a:txDef>
  </a:objectDefaults>
  <a:extraClrSchemeLst>
    <a:extraClrScheme>
      <a:clrScheme name="ppt-vorlage_R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_RB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_RB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_RB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_RB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_RB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_RB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pt-vorlage_RBI">
  <a:themeElements>
    <a:clrScheme name="">
      <a:dk1>
        <a:srgbClr val="000000"/>
      </a:dk1>
      <a:lt1>
        <a:srgbClr val="FFFFFF"/>
      </a:lt1>
      <a:dk2>
        <a:srgbClr val="000000"/>
      </a:dk2>
      <a:lt2>
        <a:srgbClr val="919191"/>
      </a:lt2>
      <a:accent1>
        <a:srgbClr val="FFFF00"/>
      </a:accent1>
      <a:accent2>
        <a:srgbClr val="333399"/>
      </a:accent2>
      <a:accent3>
        <a:srgbClr val="FFFFFF"/>
      </a:accent3>
      <a:accent4>
        <a:srgbClr val="000000"/>
      </a:accent4>
      <a:accent5>
        <a:srgbClr val="FFFFAA"/>
      </a:accent5>
      <a:accent6>
        <a:srgbClr val="2D2D8A"/>
      </a:accent6>
      <a:hlink>
        <a:srgbClr val="CDFFFF"/>
      </a:hlink>
      <a:folHlink>
        <a:srgbClr val="BFBFBF"/>
      </a:folHlink>
    </a:clrScheme>
    <a:fontScheme name="ppt-vorlage_RBI">
      <a:majorFont>
        <a:latin typeface="Century Gothic"/>
        <a:ea typeface=""/>
        <a:cs typeface="Arial"/>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Century Gothic"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Century Gothic" pitchFamily="34" charset="0"/>
            <a:cs typeface="Arial" charset="0"/>
          </a:defRPr>
        </a:defPPr>
      </a:lstStyle>
    </a:lnDef>
  </a:objectDefaults>
  <a:extraClrSchemeLst>
    <a:extraClrScheme>
      <a:clrScheme name="ppt-vorlage_R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_RB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_RB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_RB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_RB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_RB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_RB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_Logotype">
  <a:themeElements>
    <a:clrScheme name="Raif">
      <a:dk1>
        <a:srgbClr val="000000"/>
      </a:dk1>
      <a:lt1>
        <a:srgbClr val="FFFFFF"/>
      </a:lt1>
      <a:dk2>
        <a:srgbClr val="323232"/>
      </a:dk2>
      <a:lt2>
        <a:srgbClr val="FFF000"/>
      </a:lt2>
      <a:accent1>
        <a:srgbClr val="FFC000"/>
      </a:accent1>
      <a:accent2>
        <a:srgbClr val="ED7D31"/>
      </a:accent2>
      <a:accent3>
        <a:srgbClr val="FFF000"/>
      </a:accent3>
      <a:accent4>
        <a:srgbClr val="FFFF00"/>
      </a:accent4>
      <a:accent5>
        <a:srgbClr val="FEE599"/>
      </a:accent5>
      <a:accent6>
        <a:srgbClr val="FFF2CC"/>
      </a:accent6>
      <a:hlink>
        <a:srgbClr val="FFFFFF"/>
      </a:hlink>
      <a:folHlink>
        <a:srgbClr val="FFFFFF"/>
      </a:folHlink>
    </a:clrScheme>
    <a:fontScheme name="Raif">
      <a:majorFont>
        <a:latin typeface="Futura PT Medium"/>
        <a:ea typeface=""/>
        <a:cs typeface=""/>
      </a:majorFont>
      <a:minorFont>
        <a:latin typeface="Futura New Book"/>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SP_Future"/>
        <a:ea typeface=""/>
        <a:cs typeface=""/>
      </a:majorFont>
      <a:minorFont>
        <a:latin typeface="SP_Futu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RBI presentation">
  <a:themeElements>
    <a:clrScheme name="Raiffaeisen Master">
      <a:dk1>
        <a:srgbClr val="000000"/>
      </a:dk1>
      <a:lt1>
        <a:srgbClr val="FFFFFF"/>
      </a:lt1>
      <a:dk2>
        <a:srgbClr val="000000"/>
      </a:dk2>
      <a:lt2>
        <a:srgbClr val="FFFFFF"/>
      </a:lt2>
      <a:accent1>
        <a:srgbClr val="FEE600"/>
      </a:accent1>
      <a:accent2>
        <a:srgbClr val="5F5F5F"/>
      </a:accent2>
      <a:accent3>
        <a:srgbClr val="969696"/>
      </a:accent3>
      <a:accent4>
        <a:srgbClr val="CDCDCD"/>
      </a:accent4>
      <a:accent5>
        <a:srgbClr val="333399"/>
      </a:accent5>
      <a:accent6>
        <a:srgbClr val="3366FF"/>
      </a:accent6>
      <a:hlink>
        <a:srgbClr val="3366FF"/>
      </a:hlink>
      <a:folHlink>
        <a:srgbClr val="333399"/>
      </a:folHlink>
    </a:clrScheme>
    <a:fontScheme name="Amalia Black, Amalia Light">
      <a:majorFont>
        <a:latin typeface="Amalia Black"/>
        <a:ea typeface=""/>
        <a:cs typeface=""/>
      </a:majorFont>
      <a:minorFont>
        <a:latin typeface="Amali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9525">
          <a:noFill/>
        </a:ln>
      </a:spPr>
      <a:bodyPr rtlCol="0" anchor="ctr"/>
      <a:lstStyle>
        <a:defPPr algn="ctr">
          <a:defRPr sz="1600" b="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defRPr sz="1600" b="0" dirty="0" err="1" smtClean="0">
            <a:latin typeface="Amalia Light" panose="020B0404020203020204" pitchFamily="34" charset="0"/>
          </a:defRPr>
        </a:defPPr>
      </a:lstStyle>
    </a:txDef>
  </a:objectDefaults>
  <a:extraClrSchemeLst/>
  <a:extLst>
    <a:ext uri="{05A4C25C-085E-4340-85A3-A5531E510DB2}">
      <thm15:themeFamily xmlns:thm15="http://schemas.microsoft.com/office/thememl/2012/main" name="RBI presentation" id="{DC1B3425-ABBA-4FD2-8056-BA028A87BFEA}" vid="{BAA4266F-C5BE-4379-A20E-44D4EFE9F271}"/>
    </a:ext>
  </a:extLst>
</a:theme>
</file>

<file path=ppt/theme/theme8.xml><?xml version="1.0" encoding="utf-8"?>
<a:theme xmlns:a="http://schemas.openxmlformats.org/drawingml/2006/main" name="2_White_Logotype">
  <a:themeElements>
    <a:clrScheme name="Raif">
      <a:dk1>
        <a:srgbClr val="000000"/>
      </a:dk1>
      <a:lt1>
        <a:srgbClr val="FFFFFF"/>
      </a:lt1>
      <a:dk2>
        <a:srgbClr val="323232"/>
      </a:dk2>
      <a:lt2>
        <a:srgbClr val="FFF000"/>
      </a:lt2>
      <a:accent1>
        <a:srgbClr val="FFC000"/>
      </a:accent1>
      <a:accent2>
        <a:srgbClr val="ED7D31"/>
      </a:accent2>
      <a:accent3>
        <a:srgbClr val="FFF000"/>
      </a:accent3>
      <a:accent4>
        <a:srgbClr val="FFFF00"/>
      </a:accent4>
      <a:accent5>
        <a:srgbClr val="FEE599"/>
      </a:accent5>
      <a:accent6>
        <a:srgbClr val="FFF2CC"/>
      </a:accent6>
      <a:hlink>
        <a:srgbClr val="FFFFFF"/>
      </a:hlink>
      <a:folHlink>
        <a:srgbClr val="FFFFFF"/>
      </a:folHlink>
    </a:clrScheme>
    <a:fontScheme name="Raif">
      <a:majorFont>
        <a:latin typeface="Futura PT Medium"/>
        <a:ea typeface=""/>
        <a:cs typeface=""/>
      </a:majorFont>
      <a:minorFont>
        <a:latin typeface="Futura New Book"/>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ppt-vorlage_RBI">
  <a:themeElements>
    <a:clrScheme name="">
      <a:dk1>
        <a:srgbClr val="000000"/>
      </a:dk1>
      <a:lt1>
        <a:srgbClr val="FFFFFF"/>
      </a:lt1>
      <a:dk2>
        <a:srgbClr val="000000"/>
      </a:dk2>
      <a:lt2>
        <a:srgbClr val="919191"/>
      </a:lt2>
      <a:accent1>
        <a:srgbClr val="FFFF00"/>
      </a:accent1>
      <a:accent2>
        <a:srgbClr val="333399"/>
      </a:accent2>
      <a:accent3>
        <a:srgbClr val="FFFFFF"/>
      </a:accent3>
      <a:accent4>
        <a:srgbClr val="000000"/>
      </a:accent4>
      <a:accent5>
        <a:srgbClr val="FFFFAA"/>
      </a:accent5>
      <a:accent6>
        <a:srgbClr val="2D2D8A"/>
      </a:accent6>
      <a:hlink>
        <a:srgbClr val="CDFFFF"/>
      </a:hlink>
      <a:folHlink>
        <a:srgbClr val="BFBFBF"/>
      </a:folHlink>
    </a:clrScheme>
    <a:fontScheme name="ppt-vorlage_RBI">
      <a:majorFont>
        <a:latin typeface="Century Gothic"/>
        <a:ea typeface=""/>
        <a:cs typeface="Arial"/>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Century Gothic"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361950" marR="0" indent="-36195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defRPr kumimoji="0" lang="en-GB" sz="2000" b="0" i="0" u="none" strike="noStrike" cap="none" normalizeH="0" baseline="0" smtClean="0">
            <a:ln>
              <a:noFill/>
            </a:ln>
            <a:solidFill>
              <a:schemeClr val="tx1"/>
            </a:solidFill>
            <a:effectLst/>
            <a:latin typeface="Century Gothic" pitchFamily="34" charset="0"/>
            <a:cs typeface="Arial" charset="0"/>
          </a:defRPr>
        </a:defPPr>
      </a:lstStyle>
    </a:lnDef>
  </a:objectDefaults>
  <a:extraClrSchemeLst>
    <a:extraClrScheme>
      <a:clrScheme name="ppt-vorlage_RB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_RB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_RB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_RB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_RB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_RB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_RB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df9681-0677-4bf1-b002-45eca23f7e39" xsi:nil="true"/>
    <_ip_UnifiedCompliancePolicyUIAction xmlns="http://schemas.microsoft.com/sharepoint/v3" xsi:nil="true"/>
    <lcf76f155ced4ddcb4097134ff3c332f xmlns="a4bb16ba-2064-4faf-8ebd-b0f4af81890d">
      <Terms xmlns="http://schemas.microsoft.com/office/infopath/2007/PartnerControls"/>
    </lcf76f155ced4ddcb4097134ff3c332f>
    <_ip_UnifiedCompliancePolicyProperties xmlns="http://schemas.microsoft.com/sharepoint/v3" xsi:nil="true"/>
    <Thumbnail xmlns="a4bb16ba-2064-4faf-8ebd-b0f4af81890d" xsi:nil="true"/>
    <_Flow_SignoffStatus xmlns="a4bb16ba-2064-4faf-8ebd-b0f4af81890d" xsi:nil="true"/>
    <SharedWithUsers xmlns="dfdf9681-0677-4bf1-b002-45eca23f7e39">
      <UserInfo>
        <DisplayName>Jindrich BYDZOVSKY</DisplayName>
        <AccountId>170</AccountId>
        <AccountType/>
      </UserInfo>
      <UserInfo>
        <DisplayName>Martin BARTOS</DisplayName>
        <AccountId>171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BC67B0E0EF8442B649DF37805EB7B6" ma:contentTypeVersion="20" ma:contentTypeDescription="Create a new document." ma:contentTypeScope="" ma:versionID="58889008358a527cbdb316e41110b395">
  <xsd:schema xmlns:xsd="http://www.w3.org/2001/XMLSchema" xmlns:xs="http://www.w3.org/2001/XMLSchema" xmlns:p="http://schemas.microsoft.com/office/2006/metadata/properties" xmlns:ns1="http://schemas.microsoft.com/sharepoint/v3" xmlns:ns2="a4bb16ba-2064-4faf-8ebd-b0f4af81890d" xmlns:ns3="dfdf9681-0677-4bf1-b002-45eca23f7e39" targetNamespace="http://schemas.microsoft.com/office/2006/metadata/properties" ma:root="true" ma:fieldsID="35b3b6400a81d2cb317fc1c6378d855a" ns1:_="" ns2:_="" ns3:_="">
    <xsd:import namespace="http://schemas.microsoft.com/sharepoint/v3"/>
    <xsd:import namespace="a4bb16ba-2064-4faf-8ebd-b0f4af81890d"/>
    <xsd:import namespace="dfdf9681-0677-4bf1-b002-45eca23f7e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Thumbnail"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bb16ba-2064-4faf-8ebd-b0f4af818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humbnail" ma:index="22" nillable="true" ma:displayName="Thumbnail" ma:format="Dropdown" ma:internalName="Thumbnail">
      <xsd:simpleType>
        <xsd:restriction base="dms:Note">
          <xsd:maxLength value="255"/>
        </xsd:restrict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b8c0c90-bcfb-49ef-b405-3eb3828e47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df9681-0677-4bf1-b002-45eca23f7e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1507a4f5-d966-44c4-8f8f-3686a9bd7916}" ma:internalName="TaxCatchAll" ma:showField="CatchAllData" ma:web="dfdf9681-0677-4bf1-b002-45eca23f7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65B45-8137-4A60-A13F-98657941C42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fdf9681-0677-4bf1-b002-45eca23f7e39"/>
    <ds:schemaRef ds:uri="a4bb16ba-2064-4faf-8ebd-b0f4af81890d"/>
    <ds:schemaRef ds:uri="http://www.w3.org/XML/1998/namespace"/>
    <ds:schemaRef ds:uri="http://purl.org/dc/dcmitype/"/>
  </ds:schemaRefs>
</ds:datastoreItem>
</file>

<file path=customXml/itemProps2.xml><?xml version="1.0" encoding="utf-8"?>
<ds:datastoreItem xmlns:ds="http://schemas.openxmlformats.org/officeDocument/2006/customXml" ds:itemID="{37E26EC6-D52A-42B7-B67C-250F2E012500}">
  <ds:schemaRefs>
    <ds:schemaRef ds:uri="a4bb16ba-2064-4faf-8ebd-b0f4af81890d"/>
    <ds:schemaRef ds:uri="dfdf9681-0677-4bf1-b002-45eca23f7e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39852-72BC-4513-AB8F-985F49985C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RBI Chartpool_4_3</Template>
  <TotalTime>0</TotalTime>
  <Words>760</Words>
  <Application>Microsoft Office PowerPoint</Application>
  <PresentationFormat>Custom</PresentationFormat>
  <Paragraphs>39</Paragraphs>
  <Slides>4</Slides>
  <Notes>0</Notes>
  <HiddenSlides>0</HiddenSlides>
  <MMClips>0</MMClips>
  <ScaleCrop>false</ScaleCrop>
  <HeadingPairs>
    <vt:vector size="8" baseType="variant">
      <vt:variant>
        <vt:lpstr>Fonts Used</vt:lpstr>
      </vt:variant>
      <vt:variant>
        <vt:i4>13</vt:i4>
      </vt:variant>
      <vt:variant>
        <vt:lpstr>Theme</vt:lpstr>
      </vt:variant>
      <vt:variant>
        <vt:i4>13</vt:i4>
      </vt:variant>
      <vt:variant>
        <vt:lpstr>Embedded OLE Servers</vt:lpstr>
      </vt:variant>
      <vt:variant>
        <vt:i4>1</vt:i4>
      </vt:variant>
      <vt:variant>
        <vt:lpstr>Slide Titles</vt:lpstr>
      </vt:variant>
      <vt:variant>
        <vt:i4>4</vt:i4>
      </vt:variant>
    </vt:vector>
  </HeadingPairs>
  <TitlesOfParts>
    <vt:vector size="31" baseType="lpstr">
      <vt:lpstr>Amalia Black</vt:lpstr>
      <vt:lpstr>Amalia Light</vt:lpstr>
      <vt:lpstr>Symbol</vt:lpstr>
      <vt:lpstr>Amalia Medium</vt:lpstr>
      <vt:lpstr>Arial</vt:lpstr>
      <vt:lpstr>Amalia</vt:lpstr>
      <vt:lpstr>Futura New Book</vt:lpstr>
      <vt:lpstr>Futura PT Book</vt:lpstr>
      <vt:lpstr>Calibri Light</vt:lpstr>
      <vt:lpstr>SP_Future</vt:lpstr>
      <vt:lpstr>Calibri</vt:lpstr>
      <vt:lpstr>Century Gothic</vt:lpstr>
      <vt:lpstr>Wingdings</vt:lpstr>
      <vt:lpstr>RBI Master 4zu3_Amalia</vt:lpstr>
      <vt:lpstr>ppt-vorlage_RBI</vt:lpstr>
      <vt:lpstr>1_ppt-vorlage_RBI</vt:lpstr>
      <vt:lpstr>3_ppt-vorlage_RBI</vt:lpstr>
      <vt:lpstr>1_White_Logotype</vt:lpstr>
      <vt:lpstr>1_Default Design</vt:lpstr>
      <vt:lpstr>RBI presentation</vt:lpstr>
      <vt:lpstr>2_White_Logotype</vt:lpstr>
      <vt:lpstr>2_ppt-vorlage_RBI</vt:lpstr>
      <vt:lpstr>Custom Design</vt:lpstr>
      <vt:lpstr>4_ppt-vorlage_RBI</vt:lpstr>
      <vt:lpstr>1_RBI presentation</vt:lpstr>
      <vt:lpstr>2_RBI presentation</vt:lpstr>
      <vt:lpstr>think-cell Slide</vt:lpstr>
      <vt:lpstr>RBI</vt:lpstr>
      <vt:lpstr>NPL Data Fields </vt:lpstr>
      <vt:lpstr>EBA NPL Template – remarks</vt:lpstr>
      <vt:lpstr>EBA NPL Template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Monika ZEMANOVSKA</dc:creator>
  <cp:lastModifiedBy>Madalina-Nicoleta SANDU</cp:lastModifiedBy>
  <cp:revision>2</cp:revision>
  <dcterms:created xsi:type="dcterms:W3CDTF">2021-03-15T12:56:58Z</dcterms:created>
  <dcterms:modified xsi:type="dcterms:W3CDTF">2022-08-05T13:57:19Z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6524ed-fb1a-49fd-bafe-15c5e5ffd047_Enabled">
    <vt:lpwstr>true</vt:lpwstr>
  </property>
  <property fmtid="{D5CDD505-2E9C-101B-9397-08002B2CF9AE}" pid="3" name="MSIP_Label_2a6524ed-fb1a-49fd-bafe-15c5e5ffd047_SetDate">
    <vt:lpwstr>2021-02-12T11:57:34Z</vt:lpwstr>
  </property>
  <property fmtid="{D5CDD505-2E9C-101B-9397-08002B2CF9AE}" pid="4" name="MSIP_Label_2a6524ed-fb1a-49fd-bafe-15c5e5ffd047_Method">
    <vt:lpwstr>Privileged</vt:lpwstr>
  </property>
  <property fmtid="{D5CDD505-2E9C-101B-9397-08002B2CF9AE}" pid="5" name="MSIP_Label_2a6524ed-fb1a-49fd-bafe-15c5e5ffd047_Name">
    <vt:lpwstr>Internal</vt:lpwstr>
  </property>
  <property fmtid="{D5CDD505-2E9C-101B-9397-08002B2CF9AE}" pid="6" name="MSIP_Label_2a6524ed-fb1a-49fd-bafe-15c5e5ffd047_SiteId">
    <vt:lpwstr>9b511fda-f0b1-43a5-b06e-1e720f64520a</vt:lpwstr>
  </property>
  <property fmtid="{D5CDD505-2E9C-101B-9397-08002B2CF9AE}" pid="7" name="MSIP_Label_2a6524ed-fb1a-49fd-bafe-15c5e5ffd047_ActionId">
    <vt:lpwstr>4596f659-f625-4898-9876-5d7bdd3258f2</vt:lpwstr>
  </property>
  <property fmtid="{D5CDD505-2E9C-101B-9397-08002B2CF9AE}" pid="8" name="MSIP_Label_2a6524ed-fb1a-49fd-bafe-15c5e5ffd047_ContentBits">
    <vt:lpwstr>0</vt:lpwstr>
  </property>
  <property fmtid="{D5CDD505-2E9C-101B-9397-08002B2CF9AE}" pid="9" name="ContentTypeId">
    <vt:lpwstr>0x01010081BC67B0E0EF8442B649DF37805EB7B6</vt:lpwstr>
  </property>
  <property fmtid="{D5CDD505-2E9C-101B-9397-08002B2CF9AE}" pid="10" name="MediaServiceImageTags">
    <vt:lpwstr/>
  </property>
</Properties>
</file>